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8" r:id="rId2"/>
    <p:sldId id="340" r:id="rId3"/>
    <p:sldId id="337" r:id="rId4"/>
    <p:sldId id="342" r:id="rId5"/>
    <p:sldId id="339" r:id="rId6"/>
    <p:sldId id="343" r:id="rId7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6699FF"/>
    <a:srgbClr val="FF00FF"/>
    <a:srgbClr val="CC66FF"/>
    <a:srgbClr val="00FF00"/>
    <a:srgbClr val="0943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4F36-3F68-45DD-B59F-4A5F4B19CE30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59623-407D-429D-8DDC-83F9CDB53A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8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B567F-5799-402C-A18E-AC11BE545615}" type="datetimeFigureOut">
              <a:rPr lang="zh-TW" altLang="en-US" smtClean="0"/>
              <a:pPr/>
              <a:t>2016/3/30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74D9-E56D-4B81-A589-2654B8749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00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576" y="620688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0000FF"/>
                </a:solidFill>
                <a:latin typeface="Britannic Bold" pitchFamily="34" charset="0"/>
              </a:rPr>
              <a:t>104</a:t>
            </a:r>
            <a:endParaRPr lang="en-US" altLang="zh-TW" sz="2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0072" y="54868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文鼎行楷碑體" pitchFamily="49" charset="-120"/>
                <a:ea typeface="華康特粗明體" pitchFamily="49" charset="-120"/>
                <a:cs typeface="文鼎行楷碑體" pitchFamily="49" charset="-120"/>
              </a:rPr>
              <a:t>屏二區均質化</a:t>
            </a:r>
            <a:endParaRPr lang="en-US" altLang="zh-TW" sz="2800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/>
                </a:outerShdw>
              </a:effectLst>
              <a:latin typeface="文鼎行楷碑體" pitchFamily="49" charset="-120"/>
              <a:ea typeface="華康特粗明體" pitchFamily="49" charset="-120"/>
              <a:cs typeface="文鼎行楷碑體" pitchFamily="49" charset="-12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83568" y="2132856"/>
            <a:ext cx="7773045" cy="147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文鼎粗隸" pitchFamily="49" charset="-120"/>
              <a:ea typeface="文鼎粗隸" pitchFamily="49" charset="-120"/>
              <a:cs typeface="+mj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403350" y="4076700"/>
            <a:ext cx="6400800" cy="141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5364088" y="1124744"/>
            <a:ext cx="2201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恆春工商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5" name="Text Box 35"/>
          <p:cNvSpPr txBox="1">
            <a:spLocks noChangeArrowheads="1"/>
          </p:cNvSpPr>
          <p:nvPr/>
        </p:nvSpPr>
        <p:spPr bwMode="auto">
          <a:xfrm>
            <a:off x="3131840" y="2420888"/>
            <a:ext cx="5760640" cy="16312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dirty="0" smtClean="0">
                <a:latin typeface="Arial" pitchFamily="34" charset="0"/>
                <a:ea typeface="標楷體" pitchFamily="65" charset="-120"/>
                <a:cs typeface="新細明體" pitchFamily="18" charset="-120"/>
              </a:rPr>
              <a:t>104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學年度上學期國中生職業試探及職涯規劃參訪及實作課程共辦理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12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場，參與國中生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1504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人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，本體驗營主要提供屏南二區國中生職涯試探實作機會，滿足學生適性發展需求，期達到落實適性發展、導引就近入學</a:t>
            </a:r>
            <a:r>
              <a:rPr kumimoji="1" 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。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8" name="Text Box 31"/>
          <p:cNvSpPr txBox="1">
            <a:spLocks noChangeArrowheads="1"/>
          </p:cNvSpPr>
          <p:nvPr/>
        </p:nvSpPr>
        <p:spPr bwMode="auto">
          <a:xfrm>
            <a:off x="395536" y="1412776"/>
            <a:ext cx="1107996" cy="40934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新細明體" pitchFamily="18" charset="-120"/>
              </a:rPr>
              <a:t>恆春工商</a:t>
            </a:r>
            <a:endParaRPr kumimoji="1" lang="en-US" altLang="zh-TW" sz="2000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000" dirty="0" smtClean="0">
                <a:latin typeface="Arial" pitchFamily="34" charset="0"/>
                <a:ea typeface="標楷體" pitchFamily="65" charset="-120"/>
                <a:cs typeface="新細明體" pitchFamily="18" charset="-120"/>
              </a:rPr>
              <a:t>電子電機群、農業群、食品群、餐旅類群</a:t>
            </a:r>
            <a:r>
              <a:rPr kumimoji="1" lang="zh-TW" altLang="en-US" sz="2000" dirty="0" smtClean="0">
                <a:latin typeface="Arial" pitchFamily="34" charset="0"/>
                <a:ea typeface="標楷體" pitchFamily="65" charset="-120"/>
                <a:cs typeface="新細明體" pitchFamily="18" charset="-120"/>
              </a:rPr>
              <a:t>職涯探索</a:t>
            </a:r>
            <a:r>
              <a:rPr kumimoji="1" lang="zh-TW" altLang="zh-TW" sz="2000" dirty="0" smtClean="0">
                <a:latin typeface="Arial" pitchFamily="34" charset="0"/>
                <a:ea typeface="標楷體" pitchFamily="65" charset="-120"/>
                <a:cs typeface="新細明體" pitchFamily="18" charset="-120"/>
              </a:rPr>
              <a:t>體驗營</a:t>
            </a:r>
            <a:endParaRPr kumimoji="1" lang="en-US" altLang="zh-TW" sz="2000" dirty="0" smtClean="0">
              <a:latin typeface="Arial" pitchFamily="34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907704" y="1772816"/>
            <a:ext cx="719138" cy="3170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國中生職業試探及職涯規劃諮詢及宣導服務</a:t>
            </a:r>
            <a:endParaRPr kumimoji="1" 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547664" y="3284984"/>
            <a:ext cx="36004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2627784" y="3284984"/>
            <a:ext cx="50405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00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576" y="620688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0000FF"/>
                </a:solidFill>
                <a:latin typeface="Britannic Bold" pitchFamily="34" charset="0"/>
              </a:rPr>
              <a:t>104</a:t>
            </a:r>
            <a:endParaRPr lang="en-US" altLang="zh-TW" sz="2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pic>
        <p:nvPicPr>
          <p:cNvPr id="6" name="圖片 5" descr="DSCN9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653136"/>
            <a:ext cx="2520280" cy="166172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6309320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12/23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恆春國中資處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科職業試探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3568" y="4077072"/>
            <a:ext cx="2520280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1600" noProof="0" dirty="0" smtClean="0">
                <a:latin typeface="標楷體" pitchFamily="65" charset="-120"/>
                <a:ea typeface="標楷體" pitchFamily="65" charset="-120"/>
              </a:rPr>
              <a:t>11/25</a:t>
            </a:r>
            <a:r>
              <a:rPr lang="zh-TW" altLang="en-US" sz="1600" noProof="0" dirty="0" smtClean="0">
                <a:latin typeface="標楷體" pitchFamily="65" charset="-120"/>
                <a:ea typeface="標楷體" pitchFamily="65" charset="-120"/>
              </a:rPr>
              <a:t>恆春國中餐飲科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職業試探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0" name="圖片 9" descr="DSCN91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132856"/>
            <a:ext cx="2378847" cy="177281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372200" y="4005064"/>
            <a:ext cx="2592288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12/23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恆春國中觀光科職業試探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2" name="圖片 11" descr="DSCN90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132856"/>
            <a:ext cx="2664296" cy="1812888"/>
          </a:xfrm>
          <a:prstGeom prst="rect">
            <a:avLst/>
          </a:prstGeom>
        </p:spPr>
      </p:pic>
      <p:pic>
        <p:nvPicPr>
          <p:cNvPr id="14" name="圖片 13" descr="DSCN90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132856"/>
            <a:ext cx="2664296" cy="1800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563888" y="4005064"/>
            <a:ext cx="2592288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1600" noProof="0" dirty="0" smtClean="0">
                <a:latin typeface="標楷體" pitchFamily="65" charset="-120"/>
                <a:ea typeface="標楷體" pitchFamily="65" charset="-120"/>
              </a:rPr>
              <a:t>11/25</a:t>
            </a:r>
            <a:r>
              <a:rPr lang="zh-TW" altLang="en-US" sz="1600" noProof="0" dirty="0" smtClean="0">
                <a:latin typeface="標楷體" pitchFamily="65" charset="-120"/>
                <a:ea typeface="標楷體" pitchFamily="65" charset="-120"/>
              </a:rPr>
              <a:t>恆春國中電子科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職業試探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026" name="Picture 2" descr="C:\Users\admin\Desktop\00照片\DSCN78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581128"/>
            <a:ext cx="2664296" cy="1656184"/>
          </a:xfrm>
          <a:prstGeom prst="rect">
            <a:avLst/>
          </a:prstGeom>
          <a:noFill/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419872" y="6309320"/>
            <a:ext cx="2520280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1600" noProof="0" dirty="0" smtClean="0">
                <a:latin typeface="標楷體" pitchFamily="65" charset="-120"/>
                <a:ea typeface="標楷體" pitchFamily="65" charset="-120"/>
              </a:rPr>
              <a:t>1/18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車程</a:t>
            </a:r>
            <a:r>
              <a:rPr lang="zh-TW" altLang="en-US" sz="1600" noProof="0" dirty="0" smtClean="0">
                <a:latin typeface="標楷體" pitchFamily="65" charset="-120"/>
                <a:ea typeface="標楷體" pitchFamily="65" charset="-120"/>
              </a:rPr>
              <a:t>國中</a:t>
            </a:r>
            <a:r>
              <a:rPr lang="zh-TW" altLang="en-US" sz="1600" noProof="0" dirty="0" smtClean="0">
                <a:latin typeface="標楷體" pitchFamily="65" charset="-120"/>
                <a:ea typeface="標楷體" pitchFamily="65" charset="-120"/>
              </a:rPr>
              <a:t>餐飲科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職業試探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027" name="Picture 3" descr="C:\Users\admin\Desktop\00照片\DSCN78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581128"/>
            <a:ext cx="2304256" cy="1683568"/>
          </a:xfrm>
          <a:prstGeom prst="rect">
            <a:avLst/>
          </a:prstGeo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444208" y="6309320"/>
            <a:ext cx="2520280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1600" noProof="0" dirty="0" smtClean="0">
                <a:latin typeface="標楷體" pitchFamily="65" charset="-120"/>
                <a:ea typeface="標楷體" pitchFamily="65" charset="-120"/>
              </a:rPr>
              <a:t>1/18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車程</a:t>
            </a:r>
            <a:r>
              <a:rPr lang="zh-TW" altLang="en-US" sz="1600" noProof="0" dirty="0" smtClean="0">
                <a:latin typeface="標楷體" pitchFamily="65" charset="-120"/>
                <a:ea typeface="標楷體" pitchFamily="65" charset="-120"/>
              </a:rPr>
              <a:t>國中電子科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職業試探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00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7"/>
            <a:ext cx="9144000" cy="71014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576" y="620688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0000FF"/>
                </a:solidFill>
                <a:latin typeface="Britannic Bold" pitchFamily="34" charset="0"/>
              </a:rPr>
              <a:t>104</a:t>
            </a:r>
            <a:endParaRPr lang="en-US" altLang="zh-TW" sz="2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2080" y="692696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文鼎行楷碑體" pitchFamily="49" charset="-120"/>
                <a:ea typeface="華康特粗明體" pitchFamily="49" charset="-120"/>
                <a:cs typeface="文鼎行楷碑體" pitchFamily="49" charset="-120"/>
              </a:rPr>
              <a:t>屏二區均質化</a:t>
            </a:r>
            <a:endParaRPr lang="en-US" altLang="zh-TW" sz="2800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/>
                </a:outerShdw>
              </a:effectLst>
              <a:latin typeface="文鼎行楷碑體" pitchFamily="49" charset="-120"/>
              <a:ea typeface="華康特粗明體" pitchFamily="49" charset="-120"/>
              <a:cs typeface="文鼎行楷碑體" pitchFamily="49" charset="-12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83568" y="2132856"/>
            <a:ext cx="7773045" cy="147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文鼎粗隸" pitchFamily="49" charset="-120"/>
              <a:ea typeface="文鼎粗隸" pitchFamily="49" charset="-120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5505" y="3244334"/>
            <a:ext cx="419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547664" y="1412776"/>
            <a:ext cx="2016224" cy="440120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請業界師父進行美食教學，使學生對於內外場之操作流程能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更了解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增進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創意廚藝料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理之知能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 。以恆春半島豐富人文、古蹟、觀光資源為基礎，訓練觀光科學生能成為獨當一面的專業導覽解說人員與生態調查人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員。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3995936" y="1988840"/>
            <a:ext cx="4320480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11/15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辦理半島特產烘焙點心研習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場。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11/16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辦理半島風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味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創意廚藝研習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場。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參與教師達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11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人次，學生達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56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人次。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   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995936" y="3789040"/>
            <a:ext cx="4320480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10/17.18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辦理生態解說研習營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恆春半島陸蟹生態，共計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場。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參與教師達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36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人次，學生達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人次，社區民眾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人次。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5580112" y="1124744"/>
            <a:ext cx="2201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恆春工商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95536" y="1556792"/>
            <a:ext cx="800219" cy="40934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新細明體" pitchFamily="18" charset="-120"/>
              </a:rPr>
              <a:t>恆春工商</a:t>
            </a:r>
            <a:endParaRPr kumimoji="1" lang="en-US" altLang="zh-TW" sz="2000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強化恆春半島產學計畫</a:t>
            </a:r>
            <a:endParaRPr kumimoji="1" lang="en-US" altLang="zh-TW" sz="2000" dirty="0" smtClean="0">
              <a:latin typeface="Arial" pitchFamily="34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3563888" y="2708920"/>
            <a:ext cx="4320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3563888" y="4437112"/>
            <a:ext cx="4320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187624" y="3356992"/>
            <a:ext cx="28803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00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1014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576" y="620688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0000FF"/>
                </a:solidFill>
                <a:latin typeface="Britannic Bold" pitchFamily="34" charset="0"/>
              </a:rPr>
              <a:t>104</a:t>
            </a:r>
            <a:endParaRPr lang="en-US" altLang="zh-TW" sz="2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pic>
        <p:nvPicPr>
          <p:cNvPr id="12" name="圖片 11" descr="DSCN9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2592288" cy="2232248"/>
          </a:xfrm>
          <a:prstGeom prst="rect">
            <a:avLst/>
          </a:prstGeom>
        </p:spPr>
      </p:pic>
      <p:pic>
        <p:nvPicPr>
          <p:cNvPr id="13" name="圖片 12" descr="DSC07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509120"/>
            <a:ext cx="2592288" cy="1872208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0" y="4005064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11/15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半島特產烘焙點心研習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83568" y="6381328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11/16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半島風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味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創意廚藝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研習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491880" y="6381328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10/17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恆春半島陸蟹生態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研習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7" name="圖片 16" descr="DSCN9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628800"/>
            <a:ext cx="2592288" cy="2232248"/>
          </a:xfrm>
          <a:prstGeom prst="rect">
            <a:avLst/>
          </a:prstGeom>
        </p:spPr>
      </p:pic>
      <p:pic>
        <p:nvPicPr>
          <p:cNvPr id="18" name="圖片 17" descr="DSCN05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509120"/>
            <a:ext cx="2520280" cy="1872208"/>
          </a:xfrm>
          <a:prstGeom prst="rect">
            <a:avLst/>
          </a:prstGeom>
        </p:spPr>
      </p:pic>
      <p:pic>
        <p:nvPicPr>
          <p:cNvPr id="19" name="內容版面配置區 3" descr="DSC069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509120"/>
            <a:ext cx="2736304" cy="1872208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516216" y="6381328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10/17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恆春半島陸蟹生態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研習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491880" y="4005064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11/15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半島特產烘焙點心研習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22" name="圖片 21" descr="DSCN04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1628800"/>
            <a:ext cx="2664296" cy="2232248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372200" y="3933056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11/16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半島風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味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創意廚藝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研習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00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144000" cy="7245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576" y="620688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0000FF"/>
                </a:solidFill>
                <a:latin typeface="Britannic Bold" pitchFamily="34" charset="0"/>
              </a:rPr>
              <a:t>104</a:t>
            </a:r>
            <a:endParaRPr lang="en-US" altLang="zh-TW" sz="2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4048" y="54868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文鼎行楷碑體" pitchFamily="49" charset="-120"/>
                <a:ea typeface="華康特粗明體" pitchFamily="49" charset="-120"/>
                <a:cs typeface="文鼎行楷碑體" pitchFamily="49" charset="-120"/>
              </a:rPr>
              <a:t>屏二區均質化</a:t>
            </a:r>
            <a:endParaRPr lang="en-US" altLang="zh-TW" sz="2800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/>
                </a:outerShdw>
              </a:effectLst>
              <a:latin typeface="文鼎行楷碑體" pitchFamily="49" charset="-120"/>
              <a:ea typeface="華康特粗明體" pitchFamily="49" charset="-120"/>
              <a:cs typeface="文鼎行楷碑體" pitchFamily="49" charset="-12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83568" y="2132856"/>
            <a:ext cx="7773045" cy="147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文鼎粗隸" pitchFamily="49" charset="-120"/>
              <a:ea typeface="文鼎粗隸" pitchFamily="49" charset="-120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5505" y="3244334"/>
            <a:ext cx="419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3203848" y="1772816"/>
            <a:ext cx="4464496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11/27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辦理機器人科學研習營（車城國中）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場。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12/11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辦理綠能科學研習營（本校電子科、資訊科師生）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場。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參與教師達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人次，學生達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56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人次。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203848" y="3429000"/>
            <a:ext cx="4752528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11/7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辦理多媒體互動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製作研習營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場。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參與教師達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人次，學生達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28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人次。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203848" y="4509120"/>
            <a:ext cx="4824536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11/23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辦理機器人科學研習營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場（車城國中），學生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人、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參與教師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。。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11/30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辦理機器人科學研習營（恆春國中）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場，國中學生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人、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參與教師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220072" y="980728"/>
            <a:ext cx="2201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恆春工商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95536" y="1556792"/>
            <a:ext cx="800219" cy="40934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新細明體" pitchFamily="18" charset="-120"/>
              </a:rPr>
              <a:t>恆春工商</a:t>
            </a:r>
            <a:endParaRPr kumimoji="1" lang="en-US" altLang="zh-TW" sz="2000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科技新知體驗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計畫</a:t>
            </a:r>
            <a:endParaRPr kumimoji="1" lang="en-US" altLang="zh-TW" sz="2000" dirty="0" smtClean="0">
              <a:latin typeface="Arial" pitchFamily="34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提升中等學校學生的科技素養的認知。</a:t>
            </a:r>
            <a:endParaRPr kumimoji="1" lang="zh-TW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加強本適性社區自我探索、觀察模仿、模擬概念及實作技巧等能力。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提升中等學校學生的科技素養的認知。</a:t>
            </a:r>
            <a:endParaRPr kumimoji="1" lang="zh-TW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加強本適性社區自我探索、觀察模仿、模擬概念及實作技巧等能力。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提升中等學校學生的科技素養的認知。</a:t>
            </a:r>
            <a:endParaRPr kumimoji="1" lang="zh-TW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加強本適性社區自我探索、觀察模仿、模擬概念及實作技巧等能力。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763688" y="1844824"/>
            <a:ext cx="1008112" cy="378565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提升中等學校學生的科技素養的認知。加強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觀察模仿及實作技巧等能力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1187624" y="3717032"/>
            <a:ext cx="57606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2771800" y="2492896"/>
            <a:ext cx="4320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2771800" y="3717032"/>
            <a:ext cx="4320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2771800" y="5085184"/>
            <a:ext cx="4320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00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71014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576" y="620688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0000FF"/>
                </a:solidFill>
                <a:latin typeface="Britannic Bold" pitchFamily="34" charset="0"/>
              </a:rPr>
              <a:t>104</a:t>
            </a:r>
            <a:endParaRPr lang="en-US" altLang="zh-TW" sz="2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95536" y="4005064"/>
            <a:ext cx="2736602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11/7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多媒體互動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製作研習營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8" name="圖片 17" descr="IMG_4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509120"/>
            <a:ext cx="2664296" cy="2160240"/>
          </a:xfrm>
          <a:prstGeom prst="rect">
            <a:avLst/>
          </a:prstGeom>
        </p:spPr>
      </p:pic>
      <p:pic>
        <p:nvPicPr>
          <p:cNvPr id="19" name="圖片 18" descr="P1130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988840"/>
            <a:ext cx="2664296" cy="2016224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444208" y="4005064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11/23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車城國中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機器人科學研習營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516216" y="6677794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12/11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綠能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科學研習營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22" name="圖片 21" descr="P11301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509120"/>
            <a:ext cx="2448272" cy="2153204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755576" y="6677794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11/30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恆春國中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機器人科學研習營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16832"/>
            <a:ext cx="25922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25" descr="P11302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988840"/>
            <a:ext cx="2736304" cy="1995686"/>
          </a:xfrm>
          <a:prstGeom prst="rect">
            <a:avLst/>
          </a:prstGeom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635896" y="4005064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11/23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車城國中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機器人科學研習營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28" name="圖片 27" descr="P11301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4509120"/>
            <a:ext cx="2736304" cy="2160240"/>
          </a:xfrm>
          <a:prstGeom prst="rect">
            <a:avLst/>
          </a:prstGeom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563888" y="6677794"/>
            <a:ext cx="2304554" cy="36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11/30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恆春國中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機器人科學研習營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620</Words>
  <Application>Microsoft Office PowerPoint</Application>
  <PresentationFormat>如螢幕大小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admin</cp:lastModifiedBy>
  <cp:revision>134</cp:revision>
  <dcterms:created xsi:type="dcterms:W3CDTF">2015-03-13T07:32:47Z</dcterms:created>
  <dcterms:modified xsi:type="dcterms:W3CDTF">2016-03-30T06:38:48Z</dcterms:modified>
</cp:coreProperties>
</file>