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6858000" cy="9144000"/>
  <p:defaultTextStyle>
    <a:defPPr>
      <a:defRPr lang="zh-TW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56" y="-114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92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16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62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7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11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35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56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34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75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13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95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66BF2-0666-4D7C-9354-1824408123EF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9AB4-EBB7-4CAB-8A6A-45414B7D62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825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196247"/>
              </p:ext>
            </p:extLst>
          </p:nvPr>
        </p:nvGraphicFramePr>
        <p:xfrm>
          <a:off x="24608" y="0"/>
          <a:ext cx="10692000" cy="75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000"/>
                <a:gridCol w="3564000"/>
                <a:gridCol w="3564000"/>
              </a:tblGrid>
              <a:tr h="756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7434932" y="396255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Adobe 黑体 Std R" pitchFamily="34" charset="-128"/>
                <a:ea typeface="Adobe 黑体 Std R" pitchFamily="34" charset="-128"/>
              </a:rPr>
              <a:t>高雄餐旅大學</a:t>
            </a:r>
            <a:endParaRPr lang="zh-TW" altLang="en-US" sz="3200" dirty="0">
              <a:latin typeface="Adobe 黑体 Std R" pitchFamily="34" charset="-128"/>
              <a:ea typeface="Adobe 黑体 Std R" pitchFamily="34" charset="-128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48542" y="1382281"/>
            <a:ext cx="3316972" cy="56886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7362924" y="1116335"/>
            <a:ext cx="1944216" cy="57606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我的備審資料</a:t>
            </a:r>
            <a:endParaRPr lang="zh-TW" altLang="en-US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06940" y="4536715"/>
            <a:ext cx="1188132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畢業學校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06940" y="5148783"/>
            <a:ext cx="1188132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姓名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506940" y="5745265"/>
            <a:ext cx="1188132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latin typeface="Adobe 繁黑體 Std B" pitchFamily="34" charset="-120"/>
                <a:ea typeface="Adobe 繁黑體 Std B" pitchFamily="34" charset="-120"/>
              </a:rPr>
              <a:t>畢業科系</a:t>
            </a:r>
            <a:endParaRPr lang="zh-TW" altLang="en-US" sz="16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027220" y="6156895"/>
            <a:ext cx="576064" cy="5760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10027220" y="6804967"/>
            <a:ext cx="576064" cy="5760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9379148" y="6732959"/>
            <a:ext cx="576064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5" name="圖片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576" y="1980431"/>
            <a:ext cx="2860576" cy="21454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矩形 15"/>
          <p:cNvSpPr/>
          <p:nvPr/>
        </p:nvSpPr>
        <p:spPr>
          <a:xfrm>
            <a:off x="3690516" y="1382281"/>
            <a:ext cx="3384376" cy="59879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90116" y="1382281"/>
            <a:ext cx="3384376" cy="59943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4590616" y="180231"/>
            <a:ext cx="1584176" cy="1584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活動</a:t>
            </a:r>
            <a:endParaRPr lang="en-US" altLang="zh-TW" sz="28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參與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990216" y="180231"/>
            <a:ext cx="1584176" cy="15840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優良</a:t>
            </a:r>
            <a:endParaRPr lang="en-US" altLang="zh-TW" sz="28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表現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1" name="一般五邊形 20"/>
          <p:cNvSpPr/>
          <p:nvPr/>
        </p:nvSpPr>
        <p:spPr>
          <a:xfrm>
            <a:off x="4003208" y="5022769"/>
            <a:ext cx="2657926" cy="2268252"/>
          </a:xfrm>
          <a:prstGeom prst="pentagon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09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019077"/>
              </p:ext>
            </p:extLst>
          </p:nvPr>
        </p:nvGraphicFramePr>
        <p:xfrm>
          <a:off x="1" y="36215"/>
          <a:ext cx="10719234" cy="75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078"/>
                <a:gridCol w="3573078"/>
                <a:gridCol w="3573078"/>
              </a:tblGrid>
              <a:tr h="756000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8108" y="36214"/>
            <a:ext cx="3567081" cy="1260351"/>
          </a:xfrm>
          <a:prstGeom prst="rect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599754" y="36214"/>
            <a:ext cx="3567080" cy="12603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選系動機</a:t>
            </a:r>
            <a:endParaRPr lang="en-US" altLang="zh-TW" sz="28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r>
              <a:rPr lang="en-US" altLang="zh-TW" sz="2800" dirty="0" smtClean="0">
                <a:latin typeface="Adobe 繁黑體 Std B" pitchFamily="34" charset="-120"/>
                <a:ea typeface="Adobe 繁黑體 Std B" pitchFamily="34" charset="-120"/>
              </a:rPr>
              <a:t>The </a:t>
            </a:r>
            <a:r>
              <a:rPr lang="en-US" altLang="zh-TW" sz="2800" dirty="0" err="1" smtClean="0">
                <a:latin typeface="Adobe 繁黑體 Std B" pitchFamily="34" charset="-120"/>
                <a:ea typeface="Adobe 繁黑體 Std B" pitchFamily="34" charset="-120"/>
              </a:rPr>
              <a:t>Motivatiion</a:t>
            </a:r>
            <a:r>
              <a:rPr lang="en-US" altLang="zh-TW" sz="2800" dirty="0" smtClean="0">
                <a:latin typeface="Adobe 繁黑體 Std B" pitchFamily="34" charset="-120"/>
                <a:ea typeface="Adobe 繁黑體 Std B" pitchFamily="34" charset="-120"/>
              </a:rPr>
              <a:t> 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66834" y="36214"/>
            <a:ext cx="3528392" cy="126035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讀書計畫</a:t>
            </a:r>
            <a:endParaRPr lang="en-US" altLang="zh-TW" sz="28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endParaRPr lang="en-US" altLang="zh-TW" sz="2000" dirty="0">
              <a:latin typeface="Adobe 繁黑體 Std B" pitchFamily="34" charset="-120"/>
              <a:ea typeface="Adobe 繁黑體 Std B" pitchFamily="34" charset="-120"/>
            </a:endParaRPr>
          </a:p>
          <a:p>
            <a:pPr algn="ctr"/>
            <a:r>
              <a:rPr lang="en-US" altLang="zh-TW" sz="2800" dirty="0" smtClean="0">
                <a:latin typeface="Adobe 繁黑體 Std B" pitchFamily="34" charset="-120"/>
                <a:ea typeface="Adobe 繁黑體 Std B" pitchFamily="34" charset="-120"/>
              </a:rPr>
              <a:t>Study Planning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cxnSp>
        <p:nvCxnSpPr>
          <p:cNvPr id="7" name="直線接點 6"/>
          <p:cNvCxnSpPr>
            <a:stCxn id="2" idx="1"/>
            <a:endCxn id="6" idx="3"/>
          </p:cNvCxnSpPr>
          <p:nvPr/>
        </p:nvCxnSpPr>
        <p:spPr>
          <a:xfrm>
            <a:off x="18108" y="666390"/>
            <a:ext cx="10677118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637796" y="-14970"/>
            <a:ext cx="2304256" cy="30755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姓名：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生日：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興趣：</a:t>
            </a:r>
            <a:endParaRPr lang="en-US" altLang="zh-TW" sz="20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專長：</a:t>
            </a:r>
            <a:endParaRPr lang="zh-TW" altLang="en-US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50156" y="396255"/>
            <a:ext cx="648072" cy="57606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Adobe 繁黑體 Std B" pitchFamily="34" charset="-120"/>
                <a:ea typeface="Adobe 繁黑體 Std B" pitchFamily="34" charset="-120"/>
              </a:rPr>
              <a:t>自</a:t>
            </a:r>
          </a:p>
        </p:txBody>
      </p:sp>
      <p:sp>
        <p:nvSpPr>
          <p:cNvPr id="10" name="矩形 9"/>
          <p:cNvSpPr/>
          <p:nvPr/>
        </p:nvSpPr>
        <p:spPr>
          <a:xfrm>
            <a:off x="1170236" y="396255"/>
            <a:ext cx="648072" cy="5760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Adobe 繁黑體 Std B" pitchFamily="34" charset="-120"/>
                <a:ea typeface="Adobe 繁黑體 Std B" pitchFamily="34" charset="-120"/>
              </a:rPr>
              <a:t>我</a:t>
            </a:r>
          </a:p>
        </p:txBody>
      </p:sp>
      <p:sp>
        <p:nvSpPr>
          <p:cNvPr id="11" name="矩形 10"/>
          <p:cNvSpPr/>
          <p:nvPr/>
        </p:nvSpPr>
        <p:spPr>
          <a:xfrm>
            <a:off x="1890316" y="396255"/>
            <a:ext cx="648072" cy="5760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介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618016" y="396255"/>
            <a:ext cx="648072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Adobe 繁黑體 Std B" pitchFamily="34" charset="-120"/>
                <a:ea typeface="Adobe 繁黑體 Std B" pitchFamily="34" charset="-120"/>
              </a:rPr>
              <a:t>紹</a:t>
            </a:r>
            <a:endParaRPr lang="zh-TW" altLang="en-US" sz="28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4" name="綵帶 (向下) 13"/>
          <p:cNvSpPr/>
          <p:nvPr/>
        </p:nvSpPr>
        <p:spPr>
          <a:xfrm>
            <a:off x="234132" y="3420591"/>
            <a:ext cx="2887940" cy="648072"/>
          </a:xfrm>
          <a:prstGeom prst="ribbon">
            <a:avLst/>
          </a:prstGeom>
          <a:solidFill>
            <a:srgbClr val="CC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個人特質</a:t>
            </a: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450397" y="4309870"/>
            <a:ext cx="2815932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喜歡打球</a:t>
            </a: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積極</a:t>
            </a: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樂觀</a:t>
            </a:r>
            <a:endParaRPr lang="en-US" altLang="zh-TW" sz="2400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latin typeface="Adobe 繁黑體 Std B" pitchFamily="34" charset="-120"/>
                <a:ea typeface="Adobe 繁黑體 Std B" pitchFamily="34" charset="-120"/>
              </a:rPr>
              <a:t>上進</a:t>
            </a:r>
            <a:endParaRPr lang="zh-TW" altLang="en-US" sz="24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0" y="7272807"/>
            <a:ext cx="10695225" cy="324248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3854052" y="1522790"/>
            <a:ext cx="24482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12332555</a:t>
            </a:r>
            <a:endParaRPr lang="zh-TW" altLang="en-US" dirty="0"/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586" y="5085508"/>
            <a:ext cx="2644552" cy="19834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0" name="五邊形 19"/>
          <p:cNvSpPr/>
          <p:nvPr/>
        </p:nvSpPr>
        <p:spPr>
          <a:xfrm>
            <a:off x="7434932" y="1522790"/>
            <a:ext cx="936104" cy="52964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近程</a:t>
            </a:r>
            <a:endParaRPr lang="zh-TW" altLang="en-US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1" name="五邊形 20"/>
          <p:cNvSpPr/>
          <p:nvPr/>
        </p:nvSpPr>
        <p:spPr>
          <a:xfrm>
            <a:off x="7434932" y="3322990"/>
            <a:ext cx="936104" cy="52964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Adobe 繁黑體 Std B" pitchFamily="34" charset="-120"/>
                <a:ea typeface="Adobe 繁黑體 Std B" pitchFamily="34" charset="-120"/>
              </a:rPr>
              <a:t>中</a:t>
            </a:r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程</a:t>
            </a:r>
            <a:endParaRPr lang="zh-TW" altLang="en-US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2" name="五邊形 21"/>
          <p:cNvSpPr/>
          <p:nvPr/>
        </p:nvSpPr>
        <p:spPr>
          <a:xfrm>
            <a:off x="7434932" y="5085508"/>
            <a:ext cx="936104" cy="529649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Adobe 繁黑體 Std B" pitchFamily="34" charset="-120"/>
                <a:ea typeface="Adobe 繁黑體 Std B" pitchFamily="34" charset="-120"/>
              </a:rPr>
              <a:t>遠程</a:t>
            </a:r>
            <a:endParaRPr lang="zh-TW" altLang="en-US" sz="2000" dirty="0">
              <a:latin typeface="Adobe 繁黑體 Std B" pitchFamily="34" charset="-120"/>
              <a:ea typeface="Adobe 繁黑體 Std B" pitchFamily="34" charset="-120"/>
            </a:endParaRPr>
          </a:p>
        </p:txBody>
      </p:sp>
      <p:cxnSp>
        <p:nvCxnSpPr>
          <p:cNvPr id="24" name="直線接點 23"/>
          <p:cNvCxnSpPr/>
          <p:nvPr/>
        </p:nvCxnSpPr>
        <p:spPr>
          <a:xfrm>
            <a:off x="3266088" y="2916535"/>
            <a:ext cx="4744908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10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51</Words>
  <Application>Microsoft Office PowerPoint</Application>
  <PresentationFormat>自訂</PresentationFormat>
  <Paragraphs>34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2019-09-11T02:16:41Z</dcterms:created>
  <dcterms:modified xsi:type="dcterms:W3CDTF">2019-09-11T03:54:19Z</dcterms:modified>
</cp:coreProperties>
</file>