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</p:sldIdLst>
  <p:sldSz cx="10160000" cy="5715000"/>
  <p:notesSz cx="6858000" cy="9144000"/>
  <p:defaultTextStyle>
    <a:lvl1pPr marL="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TW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51" autoAdjust="0"/>
    <p:restoredTop sz="94118" autoAdjust="0"/>
  </p:normalViewPr>
  <p:slideViewPr>
    <p:cSldViewPr>
      <p:cViewPr varScale="1">
        <p:scale>
          <a:sx n="82" d="100"/>
          <a:sy n="82" d="100"/>
        </p:scale>
        <p:origin x="62" y="8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  <a:extLst/>
          </a:lstStyle>
          <a:p>
            <a:endParaRPr lang="zh-TW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  <a:extLst/>
          </a:lstStyle>
          <a:p>
            <a:fld id="{68F88C59-319B-4332-9A1D-2A62CFCB00D8}" type="datetimeFigureOut">
              <a:rPr lang="en-US" altLang="zh-TW" smtClean="0"/>
              <a:pPr/>
              <a:t>1/8/2015</a:t>
            </a:fld>
            <a:endParaRPr lang="zh-TW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  <a:extLst/>
          </a:lstStyle>
          <a:p>
            <a:endParaRPr lang="zh-TW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  <a:extLst/>
          </a:lstStyle>
          <a:p>
            <a:fld id="{B16A41B8-7DC3-4DB6-84E4-E105629EAA36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7961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  <a:extLst/>
          </a:lstStyle>
          <a:p>
            <a:fld id="{968B300D-05F0-4B43-940D-46DED5A791AD}" type="datetimeFigureOut">
              <a:pPr/>
              <a:t>2015/1/8</a:t>
            </a:fld>
            <a:endParaRPr lang="zh-TW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zh-TW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  <a:extLst/>
          </a:lstStyle>
          <a:p>
            <a:endParaRPr lang="zh-TW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  <a:extLst/>
          </a:lstStyle>
          <a:p>
            <a:fld id="{9B26CD33-4337-4529-948A-94F6960B2374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32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17"/>
            <a:ext cx="7866695" cy="1524001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44" y="2998616"/>
            <a:ext cx="7866695" cy="87488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n-US" altLang="zh-TW" sz="1200" smtClean="0">
                <a:solidFill>
                  <a:schemeClr val="tx2"/>
                </a:solidFill>
              </a:rPr>
              <a:pPr/>
              <a:t>1/8/2015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3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3" y="456506"/>
            <a:ext cx="8451499" cy="318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5" y="3804379"/>
            <a:ext cx="8629438" cy="452893"/>
          </a:xfrm>
        </p:spPr>
        <p:txBody>
          <a:bodyPr anchor="b">
            <a:normAutofit/>
          </a:bodyPr>
          <a:lstStyle>
            <a:lvl1pPr algn="ctr">
              <a:defRPr sz="233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458" y="579175"/>
            <a:ext cx="8204455" cy="293805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67"/>
            </a:lvl1pPr>
            <a:lvl2pPr marL="380985" indent="0">
              <a:buNone/>
              <a:defRPr sz="1667"/>
            </a:lvl2pPr>
            <a:lvl3pPr marL="761970" indent="0">
              <a:buNone/>
              <a:defRPr sz="1667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6" y="4257273"/>
            <a:ext cx="8628135" cy="568727"/>
          </a:xfrm>
        </p:spPr>
        <p:txBody>
          <a:bodyPr anchor="t"/>
          <a:lstStyle>
            <a:lvl1pPr marL="0" indent="0" algn="ctr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en-US" altLang="zh-TW" sz="1200" smtClean="0">
                <a:solidFill>
                  <a:schemeClr val="tx2"/>
                </a:solidFill>
              </a:rPr>
              <a:pPr/>
              <a:t>1/8/2015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4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相簿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54002" y="3302000"/>
            <a:ext cx="9220539" cy="889000"/>
          </a:xfrm>
        </p:spPr>
        <p:txBody>
          <a:bodyPr bIns="0"/>
          <a:lstStyle>
            <a:lvl1pPr algn="r" eaLnBrk="1" latinLnBrk="0" hangingPunct="1">
              <a:defRPr kumimoji="0" lang="zh-TW"/>
            </a:lvl1pPr>
            <a:extLst/>
          </a:lstStyle>
          <a:p>
            <a:r>
              <a:rPr kumimoji="0" lang="zh-TW"/>
              <a:t>按一下以新增相簿標題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370667" y="4278312"/>
            <a:ext cx="7096607" cy="10160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zh-TW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TW"/>
              <a:t>按一下以新增日期及其他詳細資料</a:t>
            </a:r>
          </a:p>
        </p:txBody>
      </p:sp>
      <p:sp>
        <p:nvSpPr>
          <p:cNvPr id="27" name="Rectangle 6"/>
          <p:cNvSpPr>
            <a:spLocks noGrp="1" noChangeAspect="1"/>
          </p:cNvSpPr>
          <p:nvPr>
            <p:ph type="pic" sz="quarter" idx="11"/>
          </p:nvPr>
        </p:nvSpPr>
        <p:spPr>
          <a:xfrm>
            <a:off x="6773333" y="1333500"/>
            <a:ext cx="2540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96493" y="155754"/>
            <a:ext cx="9736667" cy="5178247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zh-TW" altLang="en-US" sz="180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75741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張混合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713307" y="317502"/>
            <a:ext cx="4192693" cy="235839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04613" y="317500"/>
            <a:ext cx="4958080" cy="495808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713319" y="2794000"/>
            <a:ext cx="4192694" cy="24765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TW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1967524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全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508000" y="1714500"/>
            <a:ext cx="9144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4064000"/>
            <a:ext cx="9144000" cy="12065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TW" sz="180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127316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相簿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836300" y="3810000"/>
            <a:ext cx="8646367" cy="825500"/>
          </a:xfrm>
        </p:spPr>
        <p:txBody>
          <a:bodyPr vert="horz" bIns="0" anchor="b" anchorCtr="0"/>
          <a:lstStyle>
            <a:lvl1pPr eaLnBrk="1" latinLnBrk="0" hangingPunct="1">
              <a:defRPr kumimoji="0" lang="zh-TW" baseline="0"/>
            </a:lvl1pPr>
            <a:extLst/>
          </a:lstStyle>
          <a:p>
            <a:r>
              <a:rPr kumimoji="0" lang="zh-TW"/>
              <a:t>按一下以新增章節的標題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6300" y="4667250"/>
            <a:ext cx="8636000" cy="6985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zh-TW" sz="1800"/>
            </a:lvl1pPr>
            <a:extLst/>
          </a:lstStyle>
          <a:p>
            <a:pPr lvl="0"/>
            <a:r>
              <a:rPr kumimoji="0" lang="zh-TW"/>
              <a:t>按一下以新增副標題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873709" y="1783912"/>
            <a:ext cx="2540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860671" y="1783912"/>
            <a:ext cx="2540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847633" y="1783912"/>
            <a:ext cx="2540000" cy="1905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1133391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張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029804" y="444500"/>
            <a:ext cx="4059219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1029801" y="5143500"/>
            <a:ext cx="4064000" cy="2540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zh-TW" sz="1600" baseline="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5178468" y="444500"/>
            <a:ext cx="4064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029801" y="2794000"/>
            <a:ext cx="4064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5178468" y="2794000"/>
            <a:ext cx="4064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1029801" y="127000"/>
            <a:ext cx="4064000" cy="2540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zh-TW" sz="1600" baseline="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5178468" y="5143500"/>
            <a:ext cx="4064000" cy="2540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zh-TW" sz="1600" baseline="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5178468" y="127000"/>
            <a:ext cx="4064000" cy="2540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zh-TW" sz="1600" baseline="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2055802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張方形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5505871" y="1143000"/>
            <a:ext cx="3553474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270003" y="1143000"/>
            <a:ext cx="3553474" cy="2667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TW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5503333" y="3873500"/>
            <a:ext cx="3556000" cy="10795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TW" sz="180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270000" y="3873500"/>
            <a:ext cx="3556000" cy="10795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zh-TW" sz="1800"/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3213441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橫式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016000" y="245493"/>
            <a:ext cx="8297333" cy="46672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zh-TW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016500"/>
            <a:ext cx="8297333" cy="3175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zh-TW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zh-TW"/>
              <a:t>按一下以新增標題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altLang="zh-TW" sz="1200">
                <a:solidFill>
                  <a:schemeClr val="tx2"/>
                </a:solidFill>
              </a:rPr>
              <a:pPr/>
              <a:t>1/8/2015</a:t>
            </a:fld>
            <a:endParaRPr kumimoji="0"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zh-TW"/>
          </a:p>
        </p:txBody>
      </p:sp>
    </p:spTree>
    <p:extLst>
      <p:ext uri="{BB962C8B-B14F-4D97-AF65-F5344CB8AC3E}">
        <p14:creationId xmlns:p14="http://schemas.microsoft.com/office/powerpoint/2010/main" val="2323300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496" y="508000"/>
            <a:ext cx="8628135" cy="8087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96" y="1443708"/>
            <a:ext cx="8628135" cy="33822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8947" y="4902730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0C84A2-23CF-44F5-B813-5187ED5C7D1C}" type="datetimeFigureOut">
              <a:rPr kumimoji="0" lang="en-US" altLang="zh-TW" sz="1200" smtClean="0">
                <a:solidFill>
                  <a:schemeClr val="tx2"/>
                </a:solidFill>
              </a:rPr>
              <a:pPr/>
              <a:t>1/8/2015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496" y="4902730"/>
            <a:ext cx="556072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ctr"/>
            <a:endParaRPr kumimoji="0" lang="zh-TW" altLang="en-US" sz="12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76" y="4902730"/>
            <a:ext cx="627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algn="r"/>
            <a:fld id="{F99EC173-99AE-4773-AB25-02E469A13EAE}" type="slidenum">
              <a:rPr kumimoji="0" lang="en-US" altLang="zh-TW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zh-TW" alt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81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380985" rtl="0" eaLnBrk="1" latinLnBrk="0" hangingPunct="1">
        <a:spcBef>
          <a:spcPct val="0"/>
        </a:spcBef>
        <a:buNone/>
        <a:defRPr sz="333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54990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6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99976" indent="-224991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854966" indent="-179993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333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154954" indent="-179993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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394944" indent="-179993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67876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001420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324074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588396" indent="-190492" algn="l" defTabSz="380985" rtl="0" eaLnBrk="1" latinLnBrk="0" hangingPunct="1">
        <a:spcBef>
          <a:spcPct val="20000"/>
        </a:spcBef>
        <a:spcAft>
          <a:spcPts val="500"/>
        </a:spcAft>
        <a:buClr>
          <a:schemeClr val="tx2"/>
        </a:buClr>
        <a:buSzPct val="70000"/>
        <a:buFont typeface="Wingdings 2" charset="2"/>
        <a:buChar char=""/>
        <a:defRPr sz="116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巴黎遊記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我在巴黎享受悠閒、自在與快樂</a:t>
            </a:r>
            <a:endParaRPr lang="zh-TW" altLang="en-US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7592" y="985293"/>
            <a:ext cx="2034540" cy="2029115"/>
          </a:xfrm>
          <a:prstGeom prst="ellipse">
            <a:avLst/>
          </a:prstGeom>
        </p:spPr>
      </p:pic>
      <p:pic>
        <p:nvPicPr>
          <p:cNvPr id="6" name="圖片版面配置區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5580" y="1026207"/>
            <a:ext cx="2034540" cy="2029115"/>
          </a:xfrm>
          <a:prstGeom prst="ellipse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7" name="圖片版面配置區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7868" y="1026207"/>
            <a:ext cx="2034540" cy="2029115"/>
          </a:xfrm>
          <a:prstGeom prst="ellipse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30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936" y="217206"/>
            <a:ext cx="4752528" cy="2843494"/>
          </a:xfrm>
          <a:prstGeom prst="round2DiagRect">
            <a:avLst/>
          </a:prstGeom>
        </p:spPr>
      </p:pic>
      <p:pic>
        <p:nvPicPr>
          <p:cNvPr id="5" name="圖片版面配置區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20" y="217208"/>
            <a:ext cx="3510260" cy="5295229"/>
          </a:xfrm>
          <a:prstGeom prst="round2Diag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4359921" y="3341329"/>
            <a:ext cx="5063490" cy="2316482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艾菲爾鐵塔</a:t>
            </a:r>
            <a:endParaRPr lang="en-US" altLang="zh-TW" sz="2400" b="1" dirty="0"/>
          </a:p>
          <a:p>
            <a:pPr algn="just">
              <a:lnSpc>
                <a:spcPct val="150000"/>
              </a:lnSpc>
            </a:pPr>
            <a:r>
              <a:rPr lang="zh-TW" altLang="en-US" sz="1600" dirty="0"/>
              <a:t>又稱巴黎鐵塔，於</a:t>
            </a:r>
            <a:r>
              <a:rPr lang="en-US" altLang="zh-TW" sz="1600" dirty="0"/>
              <a:t>1889</a:t>
            </a:r>
            <a:r>
              <a:rPr lang="zh-TW" altLang="en-US" sz="1600" dirty="0"/>
              <a:t>年</a:t>
            </a:r>
            <a:r>
              <a:rPr lang="en-US" altLang="zh-TW" sz="1600" dirty="0"/>
              <a:t>4</a:t>
            </a:r>
            <a:r>
              <a:rPr lang="zh-TW" altLang="en-US" sz="1600" dirty="0"/>
              <a:t>月</a:t>
            </a:r>
            <a:r>
              <a:rPr lang="en-US" altLang="zh-TW" sz="1600" dirty="0"/>
              <a:t>25</a:t>
            </a:r>
            <a:r>
              <a:rPr lang="zh-TW" altLang="en-US" sz="1600" dirty="0"/>
              <a:t>日建成，位於戰神廣場上的鏤空結構鐵塔，高</a:t>
            </a:r>
            <a:r>
              <a:rPr lang="en-US" altLang="zh-TW" sz="1600" dirty="0"/>
              <a:t>300</a:t>
            </a:r>
            <a:r>
              <a:rPr lang="zh-TW" altLang="en-US" sz="1600" dirty="0"/>
              <a:t>米，天線高</a:t>
            </a:r>
            <a:r>
              <a:rPr lang="en-US" altLang="zh-TW" sz="1600" dirty="0"/>
              <a:t>24</a:t>
            </a:r>
            <a:r>
              <a:rPr lang="zh-TW" altLang="en-US" sz="1600" dirty="0"/>
              <a:t>米，總高</a:t>
            </a:r>
            <a:r>
              <a:rPr lang="en-US" altLang="zh-TW" sz="1600" dirty="0"/>
              <a:t>324</a:t>
            </a:r>
            <a:r>
              <a:rPr lang="zh-TW" altLang="en-US" sz="1600" dirty="0"/>
              <a:t>米，為巴黎最高的建築物。</a:t>
            </a:r>
            <a:endParaRPr lang="en-US" altLang="zh-TW" sz="1600" dirty="0"/>
          </a:p>
          <a:p>
            <a:pPr algn="r"/>
            <a:r>
              <a:rPr lang="zh-TW" altLang="en-US" sz="1400" dirty="0"/>
              <a:t>資料來源：維基百科</a:t>
            </a:r>
          </a:p>
        </p:txBody>
      </p:sp>
    </p:spTree>
    <p:extLst>
      <p:ext uri="{BB962C8B-B14F-4D97-AF65-F5344CB8AC3E}">
        <p14:creationId xmlns:p14="http://schemas.microsoft.com/office/powerpoint/2010/main" val="221093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44" y="913285"/>
            <a:ext cx="8147248" cy="2712059"/>
          </a:xfrm>
          <a:prstGeom prst="roundRect">
            <a:avLst/>
          </a:prstGeom>
          <a:effectLst>
            <a:outerShdw blurRad="50800" dist="50800" dir="2700000" algn="tl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>
          <a:xfrm>
            <a:off x="934368" y="384983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zh-TW" altLang="en-US" sz="1600" dirty="0"/>
              <a:t>從凱旋門俯瞰巴黎市區，道路呈放射狀，共計十二條。</a:t>
            </a:r>
          </a:p>
        </p:txBody>
      </p:sp>
    </p:spTree>
    <p:extLst>
      <p:ext uri="{BB962C8B-B14F-4D97-AF65-F5344CB8AC3E}">
        <p14:creationId xmlns:p14="http://schemas.microsoft.com/office/powerpoint/2010/main" val="371902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巴黎必遊景點─羅浮宮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269875" indent="-269875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TW" altLang="en-US" sz="1600" dirty="0"/>
              <a:t>位於法國巴黎市中心的塞納河邊，擁有的藝術收藏達</a:t>
            </a:r>
            <a:r>
              <a:rPr lang="en-US" altLang="zh-TW" sz="1600" dirty="0"/>
              <a:t>3.5</a:t>
            </a:r>
            <a:r>
              <a:rPr lang="zh-TW" altLang="en-US" sz="1600" dirty="0"/>
              <a:t>萬件，包括雕塑，繪畫，美術工藝及古代東方，古代埃及和古希臘羅馬等</a:t>
            </a:r>
            <a:r>
              <a:rPr lang="en-US" altLang="zh-TW" sz="1600" dirty="0"/>
              <a:t>7</a:t>
            </a:r>
            <a:r>
              <a:rPr lang="zh-TW" altLang="en-US" sz="1600" dirty="0"/>
              <a:t>個門類。</a:t>
            </a: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5584" y="1257322"/>
            <a:ext cx="2286000" cy="2286000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8136" y="1257322"/>
            <a:ext cx="2286000" cy="2286000"/>
          </a:xfrm>
        </p:spPr>
      </p:pic>
      <p:pic>
        <p:nvPicPr>
          <p:cNvPr id="9" name="圖片版面配置區 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6184" y="1257322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3279348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版面配置區 1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7" b="4947"/>
          <a:stretch>
            <a:fillRect/>
          </a:stretch>
        </p:blipFill>
        <p:spPr>
          <a:prstGeom prst="bracketPair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1434821" y="5209704"/>
            <a:ext cx="3657600" cy="38410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美術館</a:t>
            </a:r>
            <a:endParaRPr lang="zh-TW" altLang="en-US" b="1" dirty="0"/>
          </a:p>
        </p:txBody>
      </p:sp>
      <p:pic>
        <p:nvPicPr>
          <p:cNvPr id="19" name="圖片版面配置區 18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824" y="475432"/>
            <a:ext cx="3657600" cy="2286000"/>
          </a:xfrm>
          <a:prstGeom prst="bracketPair">
            <a:avLst/>
          </a:prstGeom>
        </p:spPr>
      </p:pic>
      <p:pic>
        <p:nvPicPr>
          <p:cNvPr id="20" name="圖片版面配置區 19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0" b="5120"/>
          <a:stretch>
            <a:fillRect/>
          </a:stretch>
        </p:blipFill>
        <p:spPr>
          <a:prstGeom prst="bracketPair">
            <a:avLst/>
          </a:prstGeom>
        </p:spPr>
      </p:pic>
      <p:pic>
        <p:nvPicPr>
          <p:cNvPr id="21" name="圖片版面配置區 20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4016" y="2860204"/>
            <a:ext cx="3657600" cy="2286000"/>
          </a:xfrm>
          <a:prstGeom prst="bracketPair">
            <a:avLst/>
          </a:prstGeom>
        </p:spPr>
      </p:pic>
      <p:sp>
        <p:nvSpPr>
          <p:cNvPr id="7" name="文字版面配置區 6"/>
          <p:cNvSpPr>
            <a:spLocks noGrp="1"/>
          </p:cNvSpPr>
          <p:nvPr>
            <p:ph type="body" sz="quarter" idx="22"/>
          </p:nvPr>
        </p:nvSpPr>
        <p:spPr>
          <a:xfrm>
            <a:off x="1434821" y="49188"/>
            <a:ext cx="3657600" cy="39801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奧塞美術館</a:t>
            </a:r>
            <a:endParaRPr lang="zh-TW" altLang="en-US" b="1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3"/>
          </p:nvPr>
        </p:nvSpPr>
        <p:spPr>
          <a:xfrm>
            <a:off x="5168621" y="5209704"/>
            <a:ext cx="3657600" cy="38410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塞納河</a:t>
            </a:r>
            <a:endParaRPr lang="zh-TW" altLang="en-US" b="1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4"/>
          </p:nvPr>
        </p:nvSpPr>
        <p:spPr>
          <a:xfrm>
            <a:off x="5168621" y="49188"/>
            <a:ext cx="3657600" cy="398016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凱旋門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41488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版面配置區 2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8032" y="985292"/>
            <a:ext cx="3600400" cy="2701894"/>
          </a:xfrm>
        </p:spPr>
      </p:pic>
      <p:pic>
        <p:nvPicPr>
          <p:cNvPr id="23" name="圖片版面配置區 2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8341" y="985292"/>
            <a:ext cx="3550299" cy="2664296"/>
          </a:xfrm>
        </p:spPr>
      </p:pic>
      <p:sp>
        <p:nvSpPr>
          <p:cNvPr id="16" name="文字版面配置區 15"/>
          <p:cNvSpPr>
            <a:spLocks noGrp="1"/>
          </p:cNvSpPr>
          <p:nvPr>
            <p:ph type="body" sz="quarter" idx="15"/>
          </p:nvPr>
        </p:nvSpPr>
        <p:spPr>
          <a:xfrm>
            <a:off x="5268416" y="3865612"/>
            <a:ext cx="3556000" cy="1079500"/>
          </a:xfrm>
        </p:spPr>
        <p:txBody>
          <a:bodyPr>
            <a:normAutofit/>
          </a:bodyPr>
          <a:lstStyle/>
          <a:p>
            <a:r>
              <a:rPr lang="zh-TW" altLang="en-US" sz="1600" dirty="0"/>
              <a:t>鎖住戀人的愛情。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6"/>
          </p:nvPr>
        </p:nvSpPr>
        <p:spPr>
          <a:xfrm>
            <a:off x="1047552" y="3793604"/>
            <a:ext cx="3556000" cy="1079500"/>
          </a:xfrm>
        </p:spPr>
        <p:txBody>
          <a:bodyPr/>
          <a:lstStyle/>
          <a:p>
            <a:r>
              <a:rPr lang="zh-TW" altLang="en-US" sz="1600" dirty="0"/>
              <a:t>橫跨塞納河的藝術橋，戀人在橋上為彼此上了愛情鎖。</a:t>
            </a:r>
          </a:p>
        </p:txBody>
      </p:sp>
    </p:spTree>
    <p:extLst>
      <p:ext uri="{BB962C8B-B14F-4D97-AF65-F5344CB8AC3E}">
        <p14:creationId xmlns:p14="http://schemas.microsoft.com/office/powerpoint/2010/main" val="3947934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81" b="8381"/>
          <a:stretch>
            <a:fillRect/>
          </a:stretch>
        </p:blipFill>
        <p:spPr>
          <a:xfrm>
            <a:off x="1422400" y="245493"/>
            <a:ext cx="7467600" cy="4667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字版面配置區 9"/>
          <p:cNvSpPr>
            <a:spLocks noGrp="1"/>
          </p:cNvSpPr>
          <p:nvPr>
            <p:ph type="body" sz="quarter" idx="11"/>
          </p:nvPr>
        </p:nvSpPr>
        <p:spPr>
          <a:xfrm>
            <a:off x="1422400" y="5016500"/>
            <a:ext cx="7467600" cy="649312"/>
          </a:xfrm>
        </p:spPr>
        <p:txBody>
          <a:bodyPr>
            <a:normAutofit/>
          </a:bodyPr>
          <a:lstStyle/>
          <a:p>
            <a:r>
              <a:rPr lang="zh-TW" altLang="en-US" b="1" dirty="0"/>
              <a:t>拉法葉</a:t>
            </a:r>
            <a:r>
              <a:rPr lang="zh-TW" altLang="en-US" b="1" dirty="0" smtClean="0"/>
              <a:t>百貨</a:t>
            </a:r>
            <a:endParaRPr lang="en-US" altLang="zh-TW" b="1" dirty="0" smtClean="0"/>
          </a:p>
          <a:p>
            <a:r>
              <a:rPr lang="zh-TW" altLang="en-US" sz="1200" b="1" dirty="0"/>
              <a:t>於</a:t>
            </a:r>
            <a:r>
              <a:rPr lang="en-US" altLang="zh-TW" sz="1200" b="1" dirty="0"/>
              <a:t>1921</a:t>
            </a:r>
            <a:r>
              <a:rPr lang="zh-TW" altLang="en-US" sz="1200" b="1" dirty="0"/>
              <a:t>年建立了華美炫麗的拜占庭式巨型鑲金彩繪雕花圓頂。</a:t>
            </a:r>
          </a:p>
        </p:txBody>
      </p:sp>
    </p:spTree>
    <p:extLst>
      <p:ext uri="{BB962C8B-B14F-4D97-AF65-F5344CB8AC3E}">
        <p14:creationId xmlns:p14="http://schemas.microsoft.com/office/powerpoint/2010/main" val="1457392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TM04033929[[fn=石板]]</Template>
  <TotalTime>0</TotalTime>
  <Words>177</Words>
  <Application>Microsoft Office PowerPoint</Application>
  <PresentationFormat>自訂</PresentationFormat>
  <Paragraphs>16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Calibri</vt:lpstr>
      <vt:lpstr>Calisto MT</vt:lpstr>
      <vt:lpstr>Trebuchet MS</vt:lpstr>
      <vt:lpstr>Wingdings</vt:lpstr>
      <vt:lpstr>Wingdings 2</vt:lpstr>
      <vt:lpstr>石板</vt:lpstr>
      <vt:lpstr>巴黎遊記</vt:lpstr>
      <vt:lpstr>PowerPoint 簡報</vt:lpstr>
      <vt:lpstr>PowerPoint 簡報</vt:lpstr>
      <vt:lpstr>巴黎必遊景點─羅浮宮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2012-09-05T02:33:31Z</dcterms:created>
  <dcterms:modified xsi:type="dcterms:W3CDTF">2015-01-08T09:43:46Z</dcterms:modified>
</cp:coreProperties>
</file>