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0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8" r:id="rId4"/>
    <p:sldId id="259" r:id="rId5"/>
    <p:sldId id="269" r:id="rId6"/>
    <p:sldId id="261" r:id="rId7"/>
    <p:sldId id="270" r:id="rId8"/>
    <p:sldId id="265" r:id="rId9"/>
    <p:sldId id="271" r:id="rId10"/>
    <p:sldId id="266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D4A1B-BA6A-4C91-BF6A-68E912CEFCBD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BBFD96-706F-47E8-A69C-0648CDA028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178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A9A6F-8B52-4A5D-939E-1303CC615EAB}" type="datetimeFigureOut">
              <a:rPr lang="zh-TW" altLang="en-US" smtClean="0"/>
              <a:t>2019/9/25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BC7F6-DCAB-4893-97AE-BA03FE607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19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BC7F6-DCAB-4893-97AE-BA03FE60766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1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BC7F6-DCAB-4893-97AE-BA03FE60766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394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BC7F6-DCAB-4893-97AE-BA03FE607668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658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BC7F6-DCAB-4893-97AE-BA03FE607668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640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BC7F6-DCAB-4893-97AE-BA03FE607668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78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2542" y="758952"/>
            <a:ext cx="7683137" cy="260473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42B6A6FA-83AE-492B-A2AD-B801B08E5C7A}" type="datetime1">
              <a:rPr lang="en-US" altLang="zh-TW" smtClean="0"/>
              <a:t>9/25/2019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853" l="2597" r="98442"/>
                    </a14:imgEffect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55" y="206365"/>
            <a:ext cx="3447088" cy="606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730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33806" y="620486"/>
            <a:ext cx="7694023" cy="957943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AABE8191-88C2-4610-A83F-48AB95C78056}" type="datetime1">
              <a:rPr lang="en-US" altLang="zh-TW" smtClean="0"/>
              <a:t>9/25/2019</a:t>
            </a:fld>
            <a:endParaRPr 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2592" y="1909707"/>
            <a:ext cx="2507224" cy="2514599"/>
          </a:xfrm>
          <a:prstGeom prst="rect">
            <a:avLst/>
          </a:prstGeom>
        </p:spPr>
      </p:pic>
      <p:sp>
        <p:nvSpPr>
          <p:cNvPr id="8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783889" y="2595505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11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pic>
        <p:nvPicPr>
          <p:cNvPr id="9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6185" y="1909707"/>
            <a:ext cx="2507224" cy="2514599"/>
          </a:xfrm>
          <a:prstGeom prst="rect">
            <a:avLst/>
          </a:prstGeom>
        </p:spPr>
      </p:pic>
      <p:sp>
        <p:nvSpPr>
          <p:cNvPr id="10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4127483" y="2595505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11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pic>
        <p:nvPicPr>
          <p:cNvPr id="11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98999" y="1909707"/>
            <a:ext cx="2507224" cy="2514599"/>
          </a:xfrm>
          <a:prstGeom prst="rect">
            <a:avLst/>
          </a:prstGeom>
        </p:spPr>
      </p:pic>
      <p:sp>
        <p:nvSpPr>
          <p:cNvPr id="12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9440296" y="2595505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1100" baseline="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2870">
            <a:off x="10123133" y="226511"/>
            <a:ext cx="1527147" cy="1507184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635" y="2928257"/>
            <a:ext cx="3003272" cy="3401259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49" y="4251192"/>
            <a:ext cx="2432169" cy="2079350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410" y="4528107"/>
            <a:ext cx="2255171" cy="165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524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0"/>
                <a:gradFill flip="none" rotWithShape="1">
                  <a:gsLst>
                    <a:gs pos="0">
                      <a:schemeClr val="accent1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buFont typeface="Arial" panose="020B0604020202020204" pitchFamily="34" charset="0"/>
              <a:buChar char="•"/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1pPr>
            <a:lvl2pPr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2pPr>
            <a:lvl3pPr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3pPr>
            <a:lvl4pPr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4pPr>
            <a:lvl5pPr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442" y="6442570"/>
            <a:ext cx="1528072" cy="365125"/>
          </a:xfrm>
        </p:spPr>
        <p:txBody>
          <a:bodyPr/>
          <a:lstStyle>
            <a:lvl1pPr algn="l">
              <a:defRPr sz="1600"/>
            </a:lvl1pPr>
          </a:lstStyle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500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片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fld id="{AABE8191-88C2-4610-A83F-48AB95C78056}" type="datetime1">
              <a:rPr lang="en-US" altLang="zh-TW" smtClean="0"/>
              <a:t>9/25/2019</a:t>
            </a:fld>
            <a:endParaRPr 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10"/>
          <p:cNvSpPr/>
          <p:nvPr userDrawn="1"/>
        </p:nvSpPr>
        <p:spPr>
          <a:xfrm rot="1223811">
            <a:off x="6694676" y="3265863"/>
            <a:ext cx="2103133" cy="220171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zh-TW" altLang="en-US" sz="180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/>
          </p:nvPr>
        </p:nvSpPr>
        <p:spPr>
          <a:xfrm rot="1223811">
            <a:off x="6833325" y="3408512"/>
            <a:ext cx="1869978" cy="185405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16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sp>
        <p:nvSpPr>
          <p:cNvPr id="8" name="Rectangle 5"/>
          <p:cNvSpPr/>
          <p:nvPr userDrawn="1"/>
        </p:nvSpPr>
        <p:spPr>
          <a:xfrm>
            <a:off x="3686184" y="3303545"/>
            <a:ext cx="2733334" cy="272276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zh-TW" altLang="en-US" sz="180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853176" y="3447564"/>
            <a:ext cx="2413736" cy="2014495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22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3853176" y="5606078"/>
            <a:ext cx="2413736" cy="259384"/>
          </a:xfrm>
        </p:spPr>
        <p:txBody>
          <a:bodyPr anchor="ctr">
            <a:noAutofit/>
          </a:bodyPr>
          <a:lstStyle>
            <a:lvl1pPr algn="ctr" eaLnBrk="1" latinLnBrk="0" hangingPunct="1">
              <a:buNone/>
              <a:defRPr kumimoji="0" lang="zh-TW"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kumimoji="0" lang="zh-TW" dirty="0"/>
              <a:t>按一下以新增簡短標題</a:t>
            </a:r>
          </a:p>
        </p:txBody>
      </p:sp>
      <p:sp>
        <p:nvSpPr>
          <p:cNvPr id="11" name="Rectangle 16"/>
          <p:cNvSpPr/>
          <p:nvPr userDrawn="1"/>
        </p:nvSpPr>
        <p:spPr>
          <a:xfrm>
            <a:off x="9095338" y="3415173"/>
            <a:ext cx="2384686" cy="2349875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zh-TW" altLang="en-US" sz="180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9241152" y="3537118"/>
            <a:ext cx="2098275" cy="197110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 eaLnBrk="1" latinLnBrk="0" hangingPunct="1">
              <a:buNone/>
              <a:defRPr kumimoji="0" lang="zh-TW" sz="16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/>
          </a:p>
        </p:txBody>
      </p:sp>
      <p:sp>
        <p:nvSpPr>
          <p:cNvPr id="14" name="內容版面配置區 13"/>
          <p:cNvSpPr>
            <a:spLocks noGrp="1"/>
          </p:cNvSpPr>
          <p:nvPr>
            <p:ph sz="quarter" idx="18"/>
          </p:nvPr>
        </p:nvSpPr>
        <p:spPr>
          <a:xfrm>
            <a:off x="3743600" y="1463398"/>
            <a:ext cx="7694613" cy="1766253"/>
          </a:xfrm>
        </p:spPr>
        <p:txBody>
          <a:bodyPr/>
          <a:lstStyle>
            <a:lvl1pPr marL="263525" indent="-263525">
              <a:lnSpc>
                <a:spcPct val="100000"/>
              </a:lnSpc>
              <a:buSzPct val="80000"/>
              <a:buFont typeface="Wingdings" panose="05000000000000000000" pitchFamily="2" charset="2"/>
              <a:buChar char="l"/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1pPr>
            <a:lvl2pPr>
              <a:lnSpc>
                <a:spcPct val="100000"/>
              </a:lnSpc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2pPr>
            <a:lvl3pPr>
              <a:lnSpc>
                <a:spcPct val="100000"/>
              </a:lnSpc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3pPr>
            <a:lvl4pPr>
              <a:lnSpc>
                <a:spcPct val="100000"/>
              </a:lnSpc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4pPr>
            <a:lvl5pPr>
              <a:lnSpc>
                <a:spcPct val="100000"/>
              </a:lnSpc>
              <a:defRPr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  <a:shade val="30000"/>
                        <a:satMod val="115000"/>
                      </a:schemeClr>
                    </a:gs>
                    <a:gs pos="50000">
                      <a:schemeClr val="tx1">
                        <a:lumMod val="75000"/>
                        <a:lumOff val="25000"/>
                        <a:shade val="67500"/>
                        <a:satMod val="115000"/>
                      </a:schemeClr>
                    </a:gs>
                    <a:gs pos="100000">
                      <a:schemeClr val="tx1">
                        <a:lumMod val="75000"/>
                        <a:lumOff val="2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86156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999" y="6459785"/>
            <a:ext cx="2635087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889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33806" y="533398"/>
            <a:ext cx="7694023" cy="868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3806" y="1556657"/>
            <a:ext cx="7694024" cy="436686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743" y="6459785"/>
            <a:ext cx="1589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82201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7">
            <a:grayscl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9853" l="2597" r="98442"/>
                    </a14:imgEffect>
                    <a14:imgEffect>
                      <a14:artisticPastelsSmoot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55" y="206365"/>
            <a:ext cx="3447088" cy="6068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531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22" r:id="rId2"/>
    <p:sldLayoutId id="2147483711" r:id="rId3"/>
    <p:sldLayoutId id="2147483721" r:id="rId4"/>
    <p:sldLayoutId id="2147483718" r:id="rId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en-US" altLang="en-US" sz="6000" b="1" kern="1200" cap="none" spc="0" baseline="0" dirty="0">
          <a:ln w="0"/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/>
          <a:latin typeface="+mj-lt"/>
          <a:ea typeface="+mj-ea"/>
          <a:cs typeface="+mj-cs"/>
        </a:defRPr>
      </a:lvl1pPr>
    </p:titleStyle>
    <p:bodyStyle>
      <a:lvl1pPr marL="91440" indent="-91440" algn="just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just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just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just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just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rPr>
              <a:t>旅行</a:t>
            </a:r>
            <a:r>
              <a:rPr lang="zh-TW" altLang="en-US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臺灣</a:t>
            </a:r>
            <a:r>
              <a:rPr lang="en-US" altLang="zh-TW" dirty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rPr>
              <a:t/>
            </a:r>
            <a:br>
              <a:rPr lang="en-US" altLang="zh-TW" dirty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rPr>
            </a:br>
            <a:r>
              <a:rPr lang="zh-TW" altLang="en-US" dirty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rPr>
              <a:t>　　　</a:t>
            </a:r>
            <a:r>
              <a:rPr lang="zh-TW" altLang="en-US" dirty="0">
                <a:gradFill flip="none" rotWithShape="1">
                  <a:gsLst>
                    <a:gs pos="0">
                      <a:schemeClr val="accent6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6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lumMod val="75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6350" stA="60000" endA="900" endPos="58000" dir="5400000" sy="-100000" algn="bl" rotWithShape="0"/>
                </a:effectLst>
              </a:rPr>
              <a:t>感動瞬間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111512" y="6444064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資料來源：交通部光觀局</a:t>
            </a:r>
            <a:endParaRPr lang="zh-TW" alt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63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四草生態綠色隧道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TW" altLang="en-US" dirty="0" smtClean="0"/>
              <a:t>四草綠色隧道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zh-TW" altLang="en-US" dirty="0" smtClean="0"/>
              <a:t>擁有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臺灣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迷你型的亞馬遜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河</a:t>
            </a:r>
            <a:r>
              <a:rPr lang="zh-TW" altLang="en-US" dirty="0" smtClean="0"/>
              <a:t>之</a:t>
            </a:r>
            <a:r>
              <a:rPr lang="zh-TW" altLang="en-US" dirty="0"/>
              <a:t>稱的四草生態綠色隧道，是由紅樹林自然形成的</a:t>
            </a:r>
            <a:r>
              <a:rPr lang="zh-TW" altLang="en-US" dirty="0" smtClean="0"/>
              <a:t>，坐竹筏即可一覽紅樹林的生態並欣賞沿途美景。</a:t>
            </a:r>
            <a:endParaRPr lang="zh-TW" altLang="en-US" dirty="0"/>
          </a:p>
        </p:txBody>
      </p:sp>
      <p:sp>
        <p:nvSpPr>
          <p:cNvPr id="5" name="圖片版面配置區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圖片版面配置區 5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圖片版面配置區 7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694046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旅遊行程建議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rtl="0"/>
            <a:r>
              <a:rPr lang="zh-TW" b="1" smtClean="0"/>
              <a:t>文化臺灣</a:t>
            </a:r>
            <a:endParaRPr lang="zh-TW"/>
          </a:p>
          <a:p>
            <a:pPr lvl="1" rtl="0"/>
            <a:r>
              <a:rPr lang="zh-TW" b="1" smtClean="0"/>
              <a:t>三峽、鶯歌文化之旅</a:t>
            </a:r>
            <a:endParaRPr lang="zh-TW"/>
          </a:p>
          <a:p>
            <a:pPr lvl="1" rtl="0"/>
            <a:r>
              <a:rPr lang="zh-TW" b="1" smtClean="0"/>
              <a:t>烏來原住民文化之旅</a:t>
            </a:r>
            <a:endParaRPr lang="zh-TW"/>
          </a:p>
          <a:p>
            <a:pPr lvl="1" rtl="0"/>
            <a:r>
              <a:rPr lang="zh-TW" b="1" smtClean="0"/>
              <a:t>故宮</a:t>
            </a:r>
            <a:r>
              <a:rPr lang="en-US" b="1" smtClean="0"/>
              <a:t>-</a:t>
            </a:r>
            <a:r>
              <a:rPr lang="zh-TW" b="1" smtClean="0"/>
              <a:t>陽明山之旅</a:t>
            </a:r>
            <a:endParaRPr lang="zh-TW"/>
          </a:p>
          <a:p>
            <a:pPr lvl="0" rtl="0"/>
            <a:r>
              <a:rPr lang="zh-TW" b="1" smtClean="0"/>
              <a:t>樂活臺灣</a:t>
            </a:r>
            <a:endParaRPr lang="zh-TW"/>
          </a:p>
          <a:p>
            <a:pPr lvl="1" rtl="0"/>
            <a:r>
              <a:rPr lang="zh-TW" b="1" dirty="0" smtClean="0"/>
              <a:t>合歡山登山遊</a:t>
            </a:r>
            <a:endParaRPr lang="zh-TW" dirty="0"/>
          </a:p>
          <a:p>
            <a:pPr lvl="1" rtl="0"/>
            <a:r>
              <a:rPr lang="zh-TW" b="1" dirty="0" smtClean="0"/>
              <a:t>東北角水上活動</a:t>
            </a:r>
            <a:r>
              <a:rPr lang="zh-TW" altLang="en-US" b="1" dirty="0" smtClean="0"/>
              <a:t>之旅</a:t>
            </a:r>
            <a:endParaRPr lang="zh-TW" dirty="0"/>
          </a:p>
          <a:p>
            <a:pPr lvl="1" rtl="0"/>
            <a:r>
              <a:rPr lang="zh-TW" b="1" dirty="0" smtClean="0"/>
              <a:t>花蓮泛舟</a:t>
            </a:r>
            <a:endParaRPr lang="zh-TW" dirty="0"/>
          </a:p>
          <a:p>
            <a:pPr lvl="0" rtl="0"/>
            <a:r>
              <a:rPr lang="zh-TW" b="1" smtClean="0"/>
              <a:t>美食臺灣</a:t>
            </a:r>
            <a:endParaRPr lang="zh-TW"/>
          </a:p>
          <a:p>
            <a:pPr lvl="1" rtl="0"/>
            <a:r>
              <a:rPr lang="zh-TW" b="1" dirty="0" smtClean="0"/>
              <a:t>臺北都會</a:t>
            </a:r>
            <a:r>
              <a:rPr lang="zh-TW" altLang="en-US" b="1" dirty="0" smtClean="0"/>
              <a:t>美食</a:t>
            </a:r>
            <a:r>
              <a:rPr lang="zh-TW" b="1" dirty="0" smtClean="0"/>
              <a:t>一日遊</a:t>
            </a:r>
            <a:endParaRPr lang="zh-TW" dirty="0"/>
          </a:p>
          <a:p>
            <a:pPr lvl="1" rtl="0"/>
            <a:r>
              <a:rPr lang="zh-TW" b="1" dirty="0" smtClean="0"/>
              <a:t>臺中</a:t>
            </a:r>
            <a:r>
              <a:rPr lang="zh-TW" altLang="en-US" b="1" dirty="0" smtClean="0"/>
              <a:t>都會</a:t>
            </a:r>
            <a:r>
              <a:rPr lang="zh-TW" b="1" dirty="0" smtClean="0"/>
              <a:t>美食二日遊</a:t>
            </a:r>
            <a:endParaRPr lang="zh-TW" dirty="0"/>
          </a:p>
          <a:p>
            <a:pPr lvl="1" rtl="0"/>
            <a:r>
              <a:rPr lang="zh-TW" b="1" dirty="0" smtClean="0"/>
              <a:t>臺南</a:t>
            </a:r>
            <a:r>
              <a:rPr lang="zh-TW" altLang="en-US" b="1" dirty="0" smtClean="0"/>
              <a:t>傳統</a:t>
            </a:r>
            <a:r>
              <a:rPr lang="zh-TW" b="1" dirty="0" smtClean="0"/>
              <a:t>小吃二日遊</a:t>
            </a:r>
            <a:endParaRPr lang="zh-TW" dirty="0"/>
          </a:p>
          <a:p>
            <a:pPr lvl="0" rtl="0"/>
            <a:r>
              <a:rPr lang="zh-TW" b="1" smtClean="0"/>
              <a:t>生態臺灣</a:t>
            </a:r>
            <a:endParaRPr lang="zh-TW"/>
          </a:p>
          <a:p>
            <a:pPr lvl="1" rtl="0"/>
            <a:r>
              <a:rPr lang="zh-TW" b="1" smtClean="0"/>
              <a:t>溪頭、日月潭生態</a:t>
            </a:r>
            <a:endParaRPr lang="zh-TW"/>
          </a:p>
          <a:p>
            <a:pPr lvl="1" rtl="0"/>
            <a:r>
              <a:rPr lang="zh-TW" b="1" smtClean="0"/>
              <a:t>太魯閣</a:t>
            </a:r>
            <a:r>
              <a:rPr lang="en-US" b="1" smtClean="0"/>
              <a:t>-</a:t>
            </a:r>
            <a:r>
              <a:rPr lang="zh-TW" b="1" smtClean="0"/>
              <a:t>東部海岸</a:t>
            </a:r>
            <a:endParaRPr lang="zh-TW"/>
          </a:p>
          <a:p>
            <a:pPr lvl="1" rtl="0"/>
            <a:r>
              <a:rPr lang="zh-TW" b="1" smtClean="0"/>
              <a:t>陽明山國家公園步道之旅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18431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旅遊地圖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575422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The Heart of Asia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3371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0">
        <p15:prstTrans prst="curtains"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文化臺灣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729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0">
        <p15:prstTrans prst="curtains"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原住民豐年祭</a:t>
            </a:r>
            <a:endParaRPr lang="zh-TW" alt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3733806" y="1556658"/>
            <a:ext cx="7694024" cy="1063880"/>
          </a:xfrm>
        </p:spPr>
        <p:txBody>
          <a:bodyPr/>
          <a:lstStyle/>
          <a:p>
            <a:r>
              <a:rPr lang="zh-TW" altLang="en-US" dirty="0" smtClean="0"/>
              <a:t>長光部落是東海岸一個大而美的部落，而且有原風味的自然生態、具有獨特的地形地貌。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22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26000">
        <p15:prstTrans prst="curtains"/>
      </p:transition>
    </mc:Choice>
    <mc:Fallback xmlns="">
      <p:transition spd="slow" advClick="0" advTm="2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樂活臺灣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8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0">
        <p15:prstTrans prst="curtains"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池上  慢騎漫遊</a:t>
            </a:r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3" name="文字版面配置區 2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TW" altLang="en-US" dirty="0" smtClean="0"/>
              <a:t>伯朗大道</a:t>
            </a:r>
            <a:endParaRPr lang="zh-TW" altLang="en-US" dirty="0"/>
          </a:p>
        </p:txBody>
      </p:sp>
      <p:sp>
        <p:nvSpPr>
          <p:cNvPr id="17" name="內容版面配置區 1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zh-TW" altLang="en-US" smtClean="0"/>
              <a:t>池上鄉位於臺東縣北部，全鄉地處花東縱谷中部偏南。</a:t>
            </a:r>
            <a:endParaRPr lang="en-US" altLang="zh-TW" smtClean="0"/>
          </a:p>
          <a:p>
            <a:r>
              <a:rPr lang="zh-TW" altLang="en-US" smtClean="0"/>
              <a:t>在環自行車道，享受大坡池豐富的生態和田園風光。</a:t>
            </a:r>
          </a:p>
          <a:p>
            <a:endParaRPr lang="zh-TW" altLang="en-US" dirty="0"/>
          </a:p>
        </p:txBody>
      </p:sp>
      <p:sp>
        <p:nvSpPr>
          <p:cNvPr id="5" name="圖片版面配置區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圖片版面配置區 5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圖片版面配置區 6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2779333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美食臺灣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2427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0">
        <p15:prstTrans prst="curtains"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美食的天堂－臺灣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zh-TW" altLang="en-US" dirty="0" smtClean="0"/>
              <a:t>豐春冰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zh-TW" altLang="en-US" dirty="0"/>
              <a:t>美食是旅行過程中最重要的事，臺灣擁有各種美味又獨特的美食，在臺灣要吃到美食一點都不困難，走，一起來品嚐臺灣的美食饗宴吧</a:t>
            </a:r>
            <a:r>
              <a:rPr lang="zh-TW" altLang="en-US" dirty="0" smtClean="0"/>
              <a:t>！</a:t>
            </a:r>
            <a:endParaRPr lang="zh-TW" altLang="en-US" dirty="0"/>
          </a:p>
        </p:txBody>
      </p:sp>
      <p:sp>
        <p:nvSpPr>
          <p:cNvPr id="5" name="圖片版面配置區 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圖片版面配置區 5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8" name="圖片版面配置區 7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3993603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生態臺灣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旅行臺灣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702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60000">
        <p15:prstTrans prst="curtains"/>
      </p:transition>
    </mc:Choice>
    <mc:Fallback xmlns="">
      <p:transition spd="slow" advClick="0" advTm="6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光面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376</TotalTime>
  <Words>293</Words>
  <Application>Microsoft Office PowerPoint</Application>
  <PresentationFormat>寬螢幕</PresentationFormat>
  <Paragraphs>64</Paragraphs>
  <Slides>12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新細明體</vt:lpstr>
      <vt:lpstr>Arial</vt:lpstr>
      <vt:lpstr>Calibri</vt:lpstr>
      <vt:lpstr>Wingdings</vt:lpstr>
      <vt:lpstr>回顧</vt:lpstr>
      <vt:lpstr>旅行臺灣 　　　感動瞬間</vt:lpstr>
      <vt:lpstr>The Heart of Asia</vt:lpstr>
      <vt:lpstr>文化臺灣</vt:lpstr>
      <vt:lpstr>原住民豐年祭</vt:lpstr>
      <vt:lpstr>樂活臺灣</vt:lpstr>
      <vt:lpstr>池上  慢騎漫遊</vt:lpstr>
      <vt:lpstr>美食臺灣</vt:lpstr>
      <vt:lpstr>美食的天堂－臺灣</vt:lpstr>
      <vt:lpstr>生態臺灣</vt:lpstr>
      <vt:lpstr>四草生態綠色隧道</vt:lpstr>
      <vt:lpstr>旅遊行程建議</vt:lpstr>
      <vt:lpstr>旅遊地圖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旅行臺灣 　　　感動瞬間</dc:title>
  <dc:creator>王小桃</dc:creator>
  <cp:lastModifiedBy>user</cp:lastModifiedBy>
  <cp:revision>19</cp:revision>
  <cp:lastPrinted>2019-09-25T01:39:39Z</cp:lastPrinted>
  <dcterms:created xsi:type="dcterms:W3CDTF">2014-07-24T02:59:13Z</dcterms:created>
  <dcterms:modified xsi:type="dcterms:W3CDTF">2019-09-25T01:42:22Z</dcterms:modified>
</cp:coreProperties>
</file>