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0" r:id="rId1"/>
    <p:sldMasterId id="2147483873" r:id="rId2"/>
    <p:sldMasterId id="2147483891" r:id="rId3"/>
    <p:sldMasterId id="2147483903" r:id="rId4"/>
  </p:sldMasterIdLst>
  <p:notesMasterIdLst>
    <p:notesMasterId r:id="rId31"/>
  </p:notesMasterIdLst>
  <p:handoutMasterIdLst>
    <p:handoutMasterId r:id="rId32"/>
  </p:handoutMasterIdLst>
  <p:sldIdLst>
    <p:sldId id="256" r:id="rId5"/>
    <p:sldId id="268" r:id="rId6"/>
    <p:sldId id="269" r:id="rId7"/>
    <p:sldId id="270" r:id="rId8"/>
    <p:sldId id="271" r:id="rId9"/>
    <p:sldId id="273" r:id="rId10"/>
    <p:sldId id="272" r:id="rId11"/>
    <p:sldId id="259" r:id="rId12"/>
    <p:sldId id="260" r:id="rId13"/>
    <p:sldId id="267" r:id="rId14"/>
    <p:sldId id="275" r:id="rId15"/>
    <p:sldId id="261" r:id="rId16"/>
    <p:sldId id="263" r:id="rId17"/>
    <p:sldId id="264" r:id="rId18"/>
    <p:sldId id="266" r:id="rId19"/>
    <p:sldId id="277" r:id="rId20"/>
    <p:sldId id="278" r:id="rId21"/>
    <p:sldId id="280" r:id="rId22"/>
    <p:sldId id="279" r:id="rId23"/>
    <p:sldId id="281" r:id="rId24"/>
    <p:sldId id="282" r:id="rId25"/>
    <p:sldId id="284" r:id="rId26"/>
    <p:sldId id="283" r:id="rId27"/>
    <p:sldId id="286" r:id="rId28"/>
    <p:sldId id="285" r:id="rId29"/>
    <p:sldId id="27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66FF"/>
    <a:srgbClr val="3333FF"/>
    <a:srgbClr val="9966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7" d="100"/>
          <a:sy n="87" d="100"/>
        </p:scale>
        <p:origin x="7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45BFF-1D6C-436D-9EE2-78DFE521FEF5}" type="datetimeFigureOut">
              <a:rPr lang="zh-TW" altLang="en-US" smtClean="0"/>
              <a:t>2020/3/3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D9058-5D9B-4940-B0BB-E944065000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5160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EDDA8-7C92-450D-9E0B-6DFE8137B799}" type="datetimeFigureOut">
              <a:rPr lang="zh-TW" altLang="en-US" smtClean="0"/>
              <a:t>2020/3/3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F2A1A-6B26-490F-9FB8-56590B991B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6647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7171" name="備忘稿版面配置區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r>
              <a:rPr altLang="zh-TW" smtClean="0">
                <a:latin typeface="Georgia" panose="02040502050405020303" pitchFamily="18" charset="0"/>
                <a:ea typeface="微軟正黑體" panose="020B0604030504040204" pitchFamily="34" charset="-120"/>
              </a:rPr>
              <a:t>若要變更摺頁冊，可以用您的內容取代範例內容。或者，若您想要完全從新開始，請按下 [常用] 索引標籤上的 [新增投影片] 按鈕，以插入新頁面。現在，在空白的版面配置區中輸入文字並放入圖片。若您需要更多的版面配置區來放置標題、副標題和本文文字，請複製現有的任何版面配置區，然後將新的版面配置區拖曳至定位。</a:t>
            </a:r>
          </a:p>
          <a:p>
            <a:pPr eaLnBrk="1" hangingPunct="1"/>
            <a:endParaRPr altLang="zh-TW" smtClean="0">
              <a:latin typeface="Georgia" panose="02040502050405020303" pitchFamily="18" charset="0"/>
              <a:ea typeface="微軟正黑體" panose="020B0604030504040204" pitchFamily="34" charset="-120"/>
            </a:endParaRPr>
          </a:p>
          <a:p>
            <a:pPr eaLnBrk="1" hangingPunct="1"/>
            <a:r>
              <a:rPr altLang="zh-TW" smtClean="0">
                <a:latin typeface="Georgia" panose="02040502050405020303" pitchFamily="18" charset="0"/>
                <a:ea typeface="微軟正黑體" panose="020B0604030504040204" pitchFamily="34" charset="-120"/>
              </a:rPr>
              <a:t>您是否有注意到我們替您所製作的摺線？摺線看來很淡，但若您不喜歡摺頁冊上有摺線，請在列印前選取並刪除摺線。</a:t>
            </a:r>
          </a:p>
          <a:p>
            <a:pPr eaLnBrk="1" hangingPunct="1"/>
            <a:endParaRPr altLang="zh-TW" smtClean="0">
              <a:latin typeface="Georgia" panose="02040502050405020303" pitchFamily="18" charset="0"/>
              <a:ea typeface="微軟正黑體" panose="020B0604030504040204" pitchFamily="34" charset="-120"/>
            </a:endParaRPr>
          </a:p>
        </p:txBody>
      </p:sp>
      <p:sp>
        <p:nvSpPr>
          <p:cNvPr id="71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512053-4B72-4ECB-B684-833AC0E47AD8}" type="slidenum">
              <a:rPr kumimoji="0" lang="zh-TW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43403B"/>
                </a:solidFill>
                <a:effectLst/>
                <a:uLnTx/>
                <a:uFillTx/>
                <a:latin typeface="Georgia" panose="02040502050405020303" pitchFamily="18" charset="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TW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43403B"/>
              </a:solidFill>
              <a:effectLst/>
              <a:uLnTx/>
              <a:uFillTx/>
              <a:latin typeface="Georgia" panose="02040502050405020303" pitchFamily="18" charset="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089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195" name="備忘稿版面配置區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altLang="en-US" smtClean="0">
              <a:latin typeface="Georgia" panose="02040502050405020303" pitchFamily="18" charset="0"/>
              <a:ea typeface="微軟正黑體" panose="020B0604030504040204" pitchFamily="34" charset="-120"/>
            </a:endParaRPr>
          </a:p>
        </p:txBody>
      </p:sp>
      <p:sp>
        <p:nvSpPr>
          <p:cNvPr id="81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BB9C99-B025-4AC5-85AA-1FC5EC15979E}" type="slidenum">
              <a:rPr kumimoji="0" lang="zh-TW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43403B"/>
                </a:solidFill>
                <a:effectLst/>
                <a:uLnTx/>
                <a:uFillTx/>
                <a:latin typeface="Georgia" panose="02040502050405020303" pitchFamily="18" charset="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TW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43403B"/>
              </a:solidFill>
              <a:effectLst/>
              <a:uLnTx/>
              <a:uFillTx/>
              <a:latin typeface="Georgia" panose="02040502050405020303" pitchFamily="18" charset="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098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外側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38"/>
          <p:cNvSpPr>
            <a:spLocks noChangeArrowheads="1"/>
          </p:cNvSpPr>
          <p:nvPr/>
        </p:nvSpPr>
        <p:spPr bwMode="auto">
          <a:xfrm>
            <a:off x="216478" y="403412"/>
            <a:ext cx="2560205" cy="161085"/>
          </a:xfrm>
          <a:prstGeom prst="rect">
            <a:avLst/>
          </a:prstGeom>
          <a:solidFill>
            <a:srgbClr val="3D43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605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191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矩形 40"/>
          <p:cNvSpPr>
            <a:spLocks noChangeArrowheads="1"/>
          </p:cNvSpPr>
          <p:nvPr/>
        </p:nvSpPr>
        <p:spPr bwMode="auto">
          <a:xfrm>
            <a:off x="3250046" y="403412"/>
            <a:ext cx="2560205" cy="161085"/>
          </a:xfrm>
          <a:prstGeom prst="rect">
            <a:avLst/>
          </a:prstGeom>
          <a:solidFill>
            <a:srgbClr val="3D43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605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191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1" name="矩形 41"/>
          <p:cNvSpPr>
            <a:spLocks noChangeArrowheads="1"/>
          </p:cNvSpPr>
          <p:nvPr/>
        </p:nvSpPr>
        <p:spPr bwMode="auto">
          <a:xfrm>
            <a:off x="6325467" y="403412"/>
            <a:ext cx="2560205" cy="161085"/>
          </a:xfrm>
          <a:prstGeom prst="rect">
            <a:avLst/>
          </a:prstGeom>
          <a:solidFill>
            <a:srgbClr val="3D43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605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191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2" name="矩形 42"/>
          <p:cNvSpPr>
            <a:spLocks noChangeArrowheads="1"/>
          </p:cNvSpPr>
          <p:nvPr/>
        </p:nvSpPr>
        <p:spPr bwMode="auto">
          <a:xfrm>
            <a:off x="216478" y="2758048"/>
            <a:ext cx="2560205" cy="161084"/>
          </a:xfrm>
          <a:prstGeom prst="rect">
            <a:avLst/>
          </a:prstGeom>
          <a:solidFill>
            <a:srgbClr val="BB37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605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191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3" name="矩形 43"/>
          <p:cNvSpPr>
            <a:spLocks noChangeArrowheads="1"/>
          </p:cNvSpPr>
          <p:nvPr/>
        </p:nvSpPr>
        <p:spPr bwMode="auto">
          <a:xfrm>
            <a:off x="216478" y="2916331"/>
            <a:ext cx="2560205" cy="3471022"/>
          </a:xfrm>
          <a:prstGeom prst="rect">
            <a:avLst/>
          </a:prstGeom>
          <a:solidFill>
            <a:srgbClr val="8579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605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191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4" name="矩形 44"/>
          <p:cNvSpPr>
            <a:spLocks noChangeArrowheads="1"/>
          </p:cNvSpPr>
          <p:nvPr/>
        </p:nvSpPr>
        <p:spPr bwMode="auto">
          <a:xfrm>
            <a:off x="3250046" y="564497"/>
            <a:ext cx="2560205" cy="711574"/>
          </a:xfrm>
          <a:prstGeom prst="rect">
            <a:avLst/>
          </a:prstGeom>
          <a:solidFill>
            <a:srgbClr val="BB37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605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191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5" name="矩形 49"/>
          <p:cNvSpPr>
            <a:spLocks noChangeArrowheads="1"/>
          </p:cNvSpPr>
          <p:nvPr/>
        </p:nvSpPr>
        <p:spPr bwMode="auto">
          <a:xfrm>
            <a:off x="3250046" y="5038445"/>
            <a:ext cx="2560205" cy="1348908"/>
          </a:xfrm>
          <a:prstGeom prst="rect">
            <a:avLst/>
          </a:prstGeom>
          <a:solidFill>
            <a:srgbClr val="8579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605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191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6" name="矩形 52"/>
          <p:cNvSpPr>
            <a:spLocks noChangeArrowheads="1"/>
          </p:cNvSpPr>
          <p:nvPr/>
        </p:nvSpPr>
        <p:spPr bwMode="auto">
          <a:xfrm>
            <a:off x="6326909" y="5038445"/>
            <a:ext cx="2560205" cy="1348908"/>
          </a:xfrm>
          <a:prstGeom prst="rect">
            <a:avLst/>
          </a:prstGeom>
          <a:solidFill>
            <a:srgbClr val="8579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605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191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矩形 48"/>
          <p:cNvSpPr>
            <a:spLocks noChangeArrowheads="1"/>
          </p:cNvSpPr>
          <p:nvPr/>
        </p:nvSpPr>
        <p:spPr bwMode="auto">
          <a:xfrm>
            <a:off x="3250046" y="4875961"/>
            <a:ext cx="2560205" cy="162485"/>
          </a:xfrm>
          <a:prstGeom prst="rect">
            <a:avLst/>
          </a:prstGeom>
          <a:solidFill>
            <a:srgbClr val="BB37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605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191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8" name="矩形 51"/>
          <p:cNvSpPr>
            <a:spLocks noChangeArrowheads="1"/>
          </p:cNvSpPr>
          <p:nvPr/>
        </p:nvSpPr>
        <p:spPr bwMode="auto">
          <a:xfrm>
            <a:off x="6326909" y="4875961"/>
            <a:ext cx="2560205" cy="162485"/>
          </a:xfrm>
          <a:prstGeom prst="rect">
            <a:avLst/>
          </a:prstGeom>
          <a:solidFill>
            <a:srgbClr val="BB37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605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191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文字版面配置區 21"/>
          <p:cNvSpPr txBox="1">
            <a:spLocks noGrp="1"/>
          </p:cNvSpPr>
          <p:nvPr>
            <p:ph type="body" idx="4294967295"/>
          </p:nvPr>
        </p:nvSpPr>
        <p:spPr>
          <a:xfrm>
            <a:off x="457200" y="3003175"/>
            <a:ext cx="2078182" cy="3259309"/>
          </a:xfrm>
        </p:spPr>
        <p:txBody>
          <a:bodyPr lIns="0" tIns="0" rIns="0" bIns="0"/>
          <a:lstStyle>
            <a:lvl1pPr marL="0" indent="0">
              <a:lnSpc>
                <a:spcPct val="200000"/>
              </a:lnSpc>
              <a:spcBef>
                <a:spcPts val="794"/>
              </a:spcBef>
              <a:buNone/>
              <a:defRPr sz="794">
                <a:solidFill>
                  <a:srgbClr val="FFFFFF"/>
                </a:solidFill>
              </a:defRPr>
            </a:lvl1pPr>
          </a:lstStyle>
          <a:p>
            <a:pPr lvl="0"/>
            <a:r>
              <a:rPr lang="zh-TW"/>
              <a:t>按一下以新增文字</a:t>
            </a:r>
          </a:p>
        </p:txBody>
      </p:sp>
      <p:sp>
        <p:nvSpPr>
          <p:cNvPr id="11" name="文字版面配置區 21"/>
          <p:cNvSpPr txBox="1">
            <a:spLocks noGrp="1"/>
          </p:cNvSpPr>
          <p:nvPr>
            <p:ph type="body" idx="4294967295"/>
          </p:nvPr>
        </p:nvSpPr>
        <p:spPr>
          <a:xfrm>
            <a:off x="3491346" y="614727"/>
            <a:ext cx="2078182" cy="525072"/>
          </a:xfr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9" b="1">
                <a:solidFill>
                  <a:srgbClr val="FFFFFF"/>
                </a:solidFill>
                <a:latin typeface="Georgia"/>
              </a:defRPr>
            </a:lvl1pPr>
          </a:lstStyle>
          <a:p>
            <a:pPr lvl="0"/>
            <a:r>
              <a:rPr lang="zh-TW"/>
              <a:t>標題文字</a:t>
            </a:r>
          </a:p>
        </p:txBody>
      </p:sp>
      <p:sp>
        <p:nvSpPr>
          <p:cNvPr id="12" name="圖片版面配置區 4"/>
          <p:cNvSpPr txBox="1">
            <a:spLocks noGrp="1"/>
          </p:cNvSpPr>
          <p:nvPr>
            <p:ph type="pic" idx="4294967295"/>
          </p:nvPr>
        </p:nvSpPr>
        <p:spPr>
          <a:xfrm>
            <a:off x="216131" y="564777"/>
            <a:ext cx="2560320" cy="2193164"/>
          </a:xfrm>
          <a:solidFill>
            <a:srgbClr val="F2F2F2"/>
          </a:solidFill>
        </p:spPr>
        <p:txBody>
          <a:bodyPr tIns="182880" anchorCtr="1"/>
          <a:lstStyle>
            <a:lvl1pPr marL="0" indent="0" algn="ctr">
              <a:buNone/>
              <a:defRPr sz="926"/>
            </a:lvl1pPr>
          </a:lstStyle>
          <a:p>
            <a:pPr lvl="0"/>
            <a:endParaRPr lang="zh-TW" noProof="0" smtClean="0"/>
          </a:p>
        </p:txBody>
      </p:sp>
      <p:sp>
        <p:nvSpPr>
          <p:cNvPr id="13" name="圖片版面配置區 4"/>
          <p:cNvSpPr txBox="1">
            <a:spLocks noGrp="1"/>
          </p:cNvSpPr>
          <p:nvPr>
            <p:ph type="pic" idx="4294967295"/>
          </p:nvPr>
        </p:nvSpPr>
        <p:spPr>
          <a:xfrm>
            <a:off x="3250276" y="1275911"/>
            <a:ext cx="2560320" cy="3600684"/>
          </a:xfrm>
          <a:solidFill>
            <a:srgbClr val="F2F2F2"/>
          </a:solidFill>
        </p:spPr>
        <p:txBody>
          <a:bodyPr tIns="182880" anchorCtr="1"/>
          <a:lstStyle>
            <a:lvl1pPr marL="0" indent="0" algn="ctr">
              <a:buNone/>
              <a:defRPr sz="926"/>
            </a:lvl1pPr>
          </a:lstStyle>
          <a:p>
            <a:pPr lvl="0"/>
            <a:endParaRPr lang="zh-TW" noProof="0" smtClean="0"/>
          </a:p>
        </p:txBody>
      </p:sp>
      <p:sp>
        <p:nvSpPr>
          <p:cNvPr id="15" name="圖片版面配置區 4"/>
          <p:cNvSpPr txBox="1">
            <a:spLocks noGrp="1"/>
          </p:cNvSpPr>
          <p:nvPr>
            <p:ph type="pic" idx="4294967295"/>
          </p:nvPr>
        </p:nvSpPr>
        <p:spPr>
          <a:xfrm>
            <a:off x="6326791" y="564777"/>
            <a:ext cx="2560320" cy="4311818"/>
          </a:xfrm>
          <a:solidFill>
            <a:srgbClr val="F2F2F2"/>
          </a:solidFill>
        </p:spPr>
        <p:txBody>
          <a:bodyPr tIns="182880" anchorCtr="1"/>
          <a:lstStyle>
            <a:lvl1pPr marL="0" indent="0" algn="ctr">
              <a:buNone/>
              <a:defRPr sz="926"/>
            </a:lvl1pPr>
          </a:lstStyle>
          <a:p>
            <a:pPr lvl="0"/>
            <a:endParaRPr lang="zh-TW" noProof="0" smtClean="0"/>
          </a:p>
        </p:txBody>
      </p:sp>
      <p:sp>
        <p:nvSpPr>
          <p:cNvPr id="17" name="文字版面配置區 21"/>
          <p:cNvSpPr txBox="1">
            <a:spLocks noGrp="1"/>
          </p:cNvSpPr>
          <p:nvPr>
            <p:ph type="body" idx="4294967295"/>
          </p:nvPr>
        </p:nvSpPr>
        <p:spPr>
          <a:xfrm>
            <a:off x="3491345" y="5135456"/>
            <a:ext cx="2202873" cy="218156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26">
                <a:solidFill>
                  <a:srgbClr val="FFFFFF"/>
                </a:solidFill>
                <a:latin typeface="Georgia"/>
              </a:defRPr>
            </a:lvl1pPr>
          </a:lstStyle>
          <a:p>
            <a:pPr lvl="0"/>
            <a:r>
              <a:rPr lang="zh-TW"/>
              <a:t>按一下以新增文字</a:t>
            </a:r>
          </a:p>
        </p:txBody>
      </p:sp>
      <p:sp>
        <p:nvSpPr>
          <p:cNvPr id="18" name="文字版面配置區 21"/>
          <p:cNvSpPr txBox="1">
            <a:spLocks noGrp="1"/>
          </p:cNvSpPr>
          <p:nvPr>
            <p:ph type="body" idx="4294967295"/>
          </p:nvPr>
        </p:nvSpPr>
        <p:spPr>
          <a:xfrm>
            <a:off x="3491345" y="5422943"/>
            <a:ext cx="2202873" cy="567302"/>
          </a:xfr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728">
                <a:solidFill>
                  <a:srgbClr val="FFFFFF"/>
                </a:solidFill>
                <a:latin typeface="Georgia"/>
              </a:defRPr>
            </a:lvl1pPr>
          </a:lstStyle>
          <a:p>
            <a:pPr lvl="0"/>
            <a:r>
              <a:rPr lang="zh-TW"/>
              <a:t>按一下以新增文字</a:t>
            </a:r>
          </a:p>
        </p:txBody>
      </p:sp>
      <p:sp>
        <p:nvSpPr>
          <p:cNvPr id="19" name="文字版面配置區 21"/>
          <p:cNvSpPr txBox="1">
            <a:spLocks noGrp="1"/>
          </p:cNvSpPr>
          <p:nvPr>
            <p:ph type="body" idx="4294967295"/>
          </p:nvPr>
        </p:nvSpPr>
        <p:spPr>
          <a:xfrm>
            <a:off x="3491345" y="5990246"/>
            <a:ext cx="2202873" cy="335469"/>
          </a:xfr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28">
                <a:solidFill>
                  <a:srgbClr val="FFFFFF"/>
                </a:solidFill>
                <a:latin typeface="Georgia"/>
              </a:defRPr>
            </a:lvl1pPr>
          </a:lstStyle>
          <a:p>
            <a:pPr lvl="0"/>
            <a:r>
              <a:rPr lang="zh-TW"/>
              <a:t>按一下以新增文字</a:t>
            </a:r>
          </a:p>
        </p:txBody>
      </p:sp>
      <p:sp>
        <p:nvSpPr>
          <p:cNvPr id="20" name="文字版面配置區 21"/>
          <p:cNvSpPr txBox="1">
            <a:spLocks noGrp="1"/>
          </p:cNvSpPr>
          <p:nvPr>
            <p:ph type="body" idx="4294967295"/>
          </p:nvPr>
        </p:nvSpPr>
        <p:spPr>
          <a:xfrm>
            <a:off x="6505514" y="5135457"/>
            <a:ext cx="2202873" cy="918011"/>
          </a:xfrm>
        </p:spPr>
        <p:txBody>
          <a:bodyPr lIns="0" tIns="0" rIns="0" bIns="0" anchor="ctr" anchorCtr="1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589">
                <a:solidFill>
                  <a:srgbClr val="FFFFFF"/>
                </a:solidFill>
                <a:latin typeface="Georgia"/>
              </a:defRPr>
            </a:lvl1pPr>
          </a:lstStyle>
          <a:p>
            <a:pPr lvl="0"/>
            <a:r>
              <a:rPr lang="zh-TW"/>
              <a:t>公司名稱</a:t>
            </a:r>
          </a:p>
        </p:txBody>
      </p:sp>
    </p:spTree>
    <p:extLst>
      <p:ext uri="{BB962C8B-B14F-4D97-AF65-F5344CB8AC3E}">
        <p14:creationId xmlns:p14="http://schemas.microsoft.com/office/powerpoint/2010/main" val="2313178447"/>
      </p:ext>
    </p:extLst>
  </p:cSld>
  <p:clrMapOvr>
    <a:masterClrMapping/>
  </p:clrMapOvr>
  <p:transition spd="slow"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866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846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91986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79991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45233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56252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02958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10213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42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07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77"/>
          <p:cNvSpPr>
            <a:spLocks noChangeArrowheads="1"/>
          </p:cNvSpPr>
          <p:nvPr/>
        </p:nvSpPr>
        <p:spPr bwMode="auto">
          <a:xfrm>
            <a:off x="6325467" y="564497"/>
            <a:ext cx="2560205" cy="5822856"/>
          </a:xfrm>
          <a:prstGeom prst="rect">
            <a:avLst/>
          </a:prstGeom>
          <a:solidFill>
            <a:srgbClr val="E7E4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605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191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4" name="矩形 38"/>
          <p:cNvSpPr>
            <a:spLocks noChangeArrowheads="1"/>
          </p:cNvSpPr>
          <p:nvPr/>
        </p:nvSpPr>
        <p:spPr bwMode="auto">
          <a:xfrm>
            <a:off x="6325467" y="403412"/>
            <a:ext cx="2560205" cy="161085"/>
          </a:xfrm>
          <a:prstGeom prst="rect">
            <a:avLst/>
          </a:prstGeom>
          <a:solidFill>
            <a:srgbClr val="3D43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605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191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矩形 73"/>
          <p:cNvSpPr>
            <a:spLocks noChangeArrowheads="1"/>
          </p:cNvSpPr>
          <p:nvPr/>
        </p:nvSpPr>
        <p:spPr bwMode="auto">
          <a:xfrm>
            <a:off x="6325467" y="564497"/>
            <a:ext cx="2560205" cy="711574"/>
          </a:xfrm>
          <a:prstGeom prst="rect">
            <a:avLst/>
          </a:prstGeom>
          <a:solidFill>
            <a:srgbClr val="BB37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605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191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1" name="矩形 76"/>
          <p:cNvSpPr>
            <a:spLocks noChangeArrowheads="1"/>
          </p:cNvSpPr>
          <p:nvPr/>
        </p:nvSpPr>
        <p:spPr bwMode="auto">
          <a:xfrm>
            <a:off x="3250046" y="564497"/>
            <a:ext cx="2560205" cy="5822856"/>
          </a:xfrm>
          <a:prstGeom prst="rect">
            <a:avLst/>
          </a:prstGeom>
          <a:solidFill>
            <a:srgbClr val="E7E4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605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191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2" name="矩形 36"/>
          <p:cNvSpPr>
            <a:spLocks noChangeArrowheads="1"/>
          </p:cNvSpPr>
          <p:nvPr/>
        </p:nvSpPr>
        <p:spPr bwMode="auto">
          <a:xfrm>
            <a:off x="3250046" y="403412"/>
            <a:ext cx="2560205" cy="161085"/>
          </a:xfrm>
          <a:prstGeom prst="rect">
            <a:avLst/>
          </a:prstGeom>
          <a:solidFill>
            <a:srgbClr val="3D43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605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191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3" name="矩形 75"/>
          <p:cNvSpPr>
            <a:spLocks noChangeArrowheads="1"/>
          </p:cNvSpPr>
          <p:nvPr/>
        </p:nvSpPr>
        <p:spPr bwMode="auto">
          <a:xfrm>
            <a:off x="216478" y="564497"/>
            <a:ext cx="2560205" cy="5822856"/>
          </a:xfrm>
          <a:prstGeom prst="rect">
            <a:avLst/>
          </a:prstGeom>
          <a:solidFill>
            <a:srgbClr val="E7E4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605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191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4" name="矩形 35"/>
          <p:cNvSpPr>
            <a:spLocks noChangeArrowheads="1"/>
          </p:cNvSpPr>
          <p:nvPr/>
        </p:nvSpPr>
        <p:spPr bwMode="auto">
          <a:xfrm>
            <a:off x="216478" y="403412"/>
            <a:ext cx="2560205" cy="161085"/>
          </a:xfrm>
          <a:prstGeom prst="rect">
            <a:avLst/>
          </a:prstGeom>
          <a:solidFill>
            <a:srgbClr val="3D43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605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191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5" name="矩形 44"/>
          <p:cNvSpPr>
            <a:spLocks noChangeArrowheads="1"/>
          </p:cNvSpPr>
          <p:nvPr/>
        </p:nvSpPr>
        <p:spPr bwMode="auto">
          <a:xfrm>
            <a:off x="216478" y="564497"/>
            <a:ext cx="2560205" cy="711574"/>
          </a:xfrm>
          <a:prstGeom prst="rect">
            <a:avLst/>
          </a:prstGeom>
          <a:solidFill>
            <a:srgbClr val="BB37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605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191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圖片版面配置區 4"/>
          <p:cNvSpPr txBox="1">
            <a:spLocks noGrp="1"/>
          </p:cNvSpPr>
          <p:nvPr>
            <p:ph type="pic" idx="4294967295"/>
          </p:nvPr>
        </p:nvSpPr>
        <p:spPr>
          <a:xfrm>
            <a:off x="6325985" y="2881514"/>
            <a:ext cx="2560320" cy="2001955"/>
          </a:xfrm>
          <a:solidFill>
            <a:srgbClr val="F2F2F2"/>
          </a:solidFill>
        </p:spPr>
        <p:txBody>
          <a:bodyPr tIns="182880" anchorCtr="1"/>
          <a:lstStyle>
            <a:lvl1pPr marL="0" indent="0" algn="ctr">
              <a:buNone/>
              <a:defRPr sz="926"/>
            </a:lvl1pPr>
          </a:lstStyle>
          <a:p>
            <a:pPr lvl="0"/>
            <a:endParaRPr lang="zh-TW" noProof="0" smtClean="0"/>
          </a:p>
        </p:txBody>
      </p:sp>
      <p:sp>
        <p:nvSpPr>
          <p:cNvPr id="5" name="文字版面配置區 21"/>
          <p:cNvSpPr txBox="1">
            <a:spLocks noGrp="1"/>
          </p:cNvSpPr>
          <p:nvPr>
            <p:ph type="body" idx="4294967295"/>
          </p:nvPr>
        </p:nvSpPr>
        <p:spPr>
          <a:xfrm>
            <a:off x="6504708" y="5122693"/>
            <a:ext cx="2202873" cy="1062957"/>
          </a:xfrm>
        </p:spPr>
        <p:txBody>
          <a:bodyPr lIns="0" tIns="0" rIns="0" bIns="0"/>
          <a:lstStyle>
            <a:lvl1pPr marL="0" indent="0">
              <a:lnSpc>
                <a:spcPct val="150000"/>
              </a:lnSpc>
              <a:spcBef>
                <a:spcPts val="596"/>
              </a:spcBef>
              <a:buNone/>
              <a:defRPr sz="794">
                <a:latin typeface="Georgia"/>
              </a:defRPr>
            </a:lvl1pPr>
          </a:lstStyle>
          <a:p>
            <a:pPr lvl="0"/>
            <a:r>
              <a:rPr lang="zh-TW"/>
              <a:t>按一下以新增文字</a:t>
            </a:r>
          </a:p>
        </p:txBody>
      </p:sp>
      <p:sp>
        <p:nvSpPr>
          <p:cNvPr id="6" name="文字版面配置區 21"/>
          <p:cNvSpPr txBox="1">
            <a:spLocks noGrp="1"/>
          </p:cNvSpPr>
          <p:nvPr>
            <p:ph type="body" idx="4294967295"/>
          </p:nvPr>
        </p:nvSpPr>
        <p:spPr>
          <a:xfrm>
            <a:off x="6504708" y="1432047"/>
            <a:ext cx="2202873" cy="1313355"/>
          </a:xfrm>
        </p:spPr>
        <p:txBody>
          <a:bodyPr lIns="0" tIns="0" rIns="0" bIns="0"/>
          <a:lstStyle>
            <a:lvl1pPr marL="74591" indent="-74591">
              <a:lnSpc>
                <a:spcPct val="120000"/>
              </a:lnSpc>
              <a:spcBef>
                <a:spcPts val="596"/>
              </a:spcBef>
              <a:defRPr sz="728">
                <a:solidFill>
                  <a:srgbClr val="000000"/>
                </a:solidFill>
              </a:defRPr>
            </a:lvl1pPr>
          </a:lstStyle>
          <a:p>
            <a:pPr lvl="0"/>
            <a:r>
              <a:rPr lang="zh-TW"/>
              <a:t>按一下以新增文字</a:t>
            </a:r>
          </a:p>
        </p:txBody>
      </p:sp>
      <p:sp>
        <p:nvSpPr>
          <p:cNvPr id="8" name="文字版面配置區 21"/>
          <p:cNvSpPr txBox="1">
            <a:spLocks noGrp="1"/>
          </p:cNvSpPr>
          <p:nvPr>
            <p:ph type="body" idx="4294967295"/>
          </p:nvPr>
        </p:nvSpPr>
        <p:spPr>
          <a:xfrm>
            <a:off x="6567055" y="614727"/>
            <a:ext cx="2078182" cy="525072"/>
          </a:xfr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9" b="1">
                <a:solidFill>
                  <a:srgbClr val="FFFFFF"/>
                </a:solidFill>
                <a:latin typeface="Georgia"/>
              </a:defRPr>
            </a:lvl1pPr>
          </a:lstStyle>
          <a:p>
            <a:pPr lvl="0"/>
            <a:r>
              <a:rPr lang="zh-TW"/>
              <a:t>標題文字</a:t>
            </a:r>
          </a:p>
        </p:txBody>
      </p:sp>
      <p:sp>
        <p:nvSpPr>
          <p:cNvPr id="11" name="文字版面配置區 21"/>
          <p:cNvSpPr txBox="1">
            <a:spLocks noGrp="1"/>
          </p:cNvSpPr>
          <p:nvPr>
            <p:ph type="body" idx="4294967295"/>
          </p:nvPr>
        </p:nvSpPr>
        <p:spPr>
          <a:xfrm>
            <a:off x="3428999" y="726143"/>
            <a:ext cx="2202873" cy="1223685"/>
          </a:xfrm>
        </p:spPr>
        <p:txBody>
          <a:bodyPr lIns="0" tIns="0" rIns="0" bIns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794">
                <a:latin typeface="Georgia"/>
              </a:defRPr>
            </a:lvl1pPr>
          </a:lstStyle>
          <a:p>
            <a:pPr lvl="0"/>
            <a:r>
              <a:rPr lang="zh-TW"/>
              <a:t>按一下以新增文字</a:t>
            </a:r>
          </a:p>
        </p:txBody>
      </p:sp>
      <p:sp>
        <p:nvSpPr>
          <p:cNvPr id="12" name="文字版面配置區 21"/>
          <p:cNvSpPr txBox="1">
            <a:spLocks noGrp="1"/>
          </p:cNvSpPr>
          <p:nvPr>
            <p:ph type="body" idx="4294967295"/>
          </p:nvPr>
        </p:nvSpPr>
        <p:spPr>
          <a:xfrm>
            <a:off x="3428999" y="4276166"/>
            <a:ext cx="2202873" cy="1909485"/>
          </a:xfr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728">
                <a:latin typeface="Georgia"/>
              </a:defRPr>
            </a:lvl1pPr>
          </a:lstStyle>
          <a:p>
            <a:pPr lvl="0"/>
            <a:r>
              <a:rPr lang="zh-TW"/>
              <a:t>按一下以新增文字</a:t>
            </a:r>
          </a:p>
        </p:txBody>
      </p:sp>
      <p:sp>
        <p:nvSpPr>
          <p:cNvPr id="16" name="文字版面配置區 21"/>
          <p:cNvSpPr txBox="1">
            <a:spLocks noGrp="1"/>
          </p:cNvSpPr>
          <p:nvPr>
            <p:ph type="body" idx="4294967295"/>
          </p:nvPr>
        </p:nvSpPr>
        <p:spPr>
          <a:xfrm>
            <a:off x="384846" y="5072533"/>
            <a:ext cx="2222881" cy="1113117"/>
          </a:xfrm>
        </p:spPr>
        <p:txBody>
          <a:bodyPr lIns="0" tIns="0" rIns="0" bIns="0"/>
          <a:lstStyle>
            <a:lvl1pPr marL="0" indent="0">
              <a:lnSpc>
                <a:spcPct val="150000"/>
              </a:lnSpc>
              <a:spcBef>
                <a:spcPts val="596"/>
              </a:spcBef>
              <a:buNone/>
              <a:defRPr sz="794">
                <a:latin typeface="Georgia"/>
              </a:defRPr>
            </a:lvl1pPr>
          </a:lstStyle>
          <a:p>
            <a:pPr lvl="0"/>
            <a:r>
              <a:rPr lang="zh-TW"/>
              <a:t>按一下以新增文字</a:t>
            </a:r>
          </a:p>
        </p:txBody>
      </p:sp>
      <p:sp>
        <p:nvSpPr>
          <p:cNvPr id="17" name="文字版面配置區 21"/>
          <p:cNvSpPr txBox="1">
            <a:spLocks noGrp="1"/>
          </p:cNvSpPr>
          <p:nvPr>
            <p:ph type="body" idx="4294967295"/>
          </p:nvPr>
        </p:nvSpPr>
        <p:spPr>
          <a:xfrm>
            <a:off x="384846" y="1432047"/>
            <a:ext cx="2222881" cy="1313355"/>
          </a:xfrm>
        </p:spPr>
        <p:txBody>
          <a:bodyPr lIns="0" tIns="0" rIns="0" bIns="0"/>
          <a:lstStyle>
            <a:lvl1pPr marL="74591" indent="-74591">
              <a:lnSpc>
                <a:spcPct val="120000"/>
              </a:lnSpc>
              <a:spcBef>
                <a:spcPts val="596"/>
              </a:spcBef>
              <a:defRPr sz="728">
                <a:solidFill>
                  <a:srgbClr val="000000"/>
                </a:solidFill>
              </a:defRPr>
            </a:lvl1pPr>
          </a:lstStyle>
          <a:p>
            <a:pPr lvl="0"/>
            <a:r>
              <a:rPr lang="zh-TW"/>
              <a:t>按一下以新增文字</a:t>
            </a:r>
          </a:p>
        </p:txBody>
      </p:sp>
      <p:sp>
        <p:nvSpPr>
          <p:cNvPr id="18" name="文字版面配置區 21"/>
          <p:cNvSpPr txBox="1">
            <a:spLocks noGrp="1"/>
          </p:cNvSpPr>
          <p:nvPr>
            <p:ph type="body" idx="4294967295"/>
          </p:nvPr>
        </p:nvSpPr>
        <p:spPr>
          <a:xfrm>
            <a:off x="384846" y="614727"/>
            <a:ext cx="2222881" cy="525072"/>
          </a:xfr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9" b="1">
                <a:solidFill>
                  <a:srgbClr val="FFFFFF"/>
                </a:solidFill>
                <a:latin typeface="Georgia"/>
              </a:defRPr>
            </a:lvl1pPr>
          </a:lstStyle>
          <a:p>
            <a:pPr lvl="0"/>
            <a:r>
              <a:rPr lang="zh-TW"/>
              <a:t>標題文字</a:t>
            </a:r>
          </a:p>
        </p:txBody>
      </p:sp>
      <p:sp>
        <p:nvSpPr>
          <p:cNvPr id="19" name="圖片版面配置區 4"/>
          <p:cNvSpPr txBox="1">
            <a:spLocks noGrp="1"/>
          </p:cNvSpPr>
          <p:nvPr>
            <p:ph type="pic" idx="4294967295"/>
          </p:nvPr>
        </p:nvSpPr>
        <p:spPr>
          <a:xfrm>
            <a:off x="216131" y="2881514"/>
            <a:ext cx="2560320" cy="2001955"/>
          </a:xfrm>
          <a:solidFill>
            <a:srgbClr val="F2F2F2"/>
          </a:solidFill>
        </p:spPr>
        <p:txBody>
          <a:bodyPr tIns="182880" anchorCtr="1"/>
          <a:lstStyle>
            <a:lvl1pPr marL="0" indent="0" algn="ctr">
              <a:buNone/>
              <a:defRPr sz="926"/>
            </a:lvl1pPr>
          </a:lstStyle>
          <a:p>
            <a:pPr lvl="0"/>
            <a:endParaRPr lang="zh-TW" noProof="0" smtClean="0"/>
          </a:p>
        </p:txBody>
      </p:sp>
      <p:sp>
        <p:nvSpPr>
          <p:cNvPr id="20" name="圖片版面配置區 4"/>
          <p:cNvSpPr txBox="1">
            <a:spLocks noGrp="1"/>
          </p:cNvSpPr>
          <p:nvPr>
            <p:ph type="pic" idx="4294967295"/>
          </p:nvPr>
        </p:nvSpPr>
        <p:spPr>
          <a:xfrm>
            <a:off x="3250276" y="2074691"/>
            <a:ext cx="2560320" cy="1972231"/>
          </a:xfrm>
          <a:solidFill>
            <a:srgbClr val="F2F2F2"/>
          </a:solidFill>
        </p:spPr>
        <p:txBody>
          <a:bodyPr tIns="182880" anchorCtr="1"/>
          <a:lstStyle>
            <a:lvl1pPr marL="0" indent="0" algn="ctr">
              <a:buNone/>
              <a:defRPr sz="926"/>
            </a:lvl1pPr>
          </a:lstStyle>
          <a:p>
            <a:pPr lvl="0"/>
            <a:endParaRPr lang="zh-TW" noProof="0" smtClean="0"/>
          </a:p>
        </p:txBody>
      </p:sp>
    </p:spTree>
    <p:extLst>
      <p:ext uri="{BB962C8B-B14F-4D97-AF65-F5344CB8AC3E}">
        <p14:creationId xmlns:p14="http://schemas.microsoft.com/office/powerpoint/2010/main" val="3578424053"/>
      </p:ext>
    </p:extLst>
  </p:cSld>
  <p:clrMapOvr>
    <a:masterClrMapping/>
  </p:clrMapOvr>
  <p:transition spd="slow"/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656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2263"/>
            </a:lvl1pPr>
            <a:lvl2pPr marL="430997" indent="0" algn="ctr">
              <a:buNone/>
              <a:defRPr sz="1886"/>
            </a:lvl2pPr>
            <a:lvl3pPr marL="861993" indent="0" algn="ctr">
              <a:buNone/>
              <a:defRPr sz="1697"/>
            </a:lvl3pPr>
            <a:lvl4pPr marL="1292990" indent="0" algn="ctr">
              <a:buNone/>
              <a:defRPr sz="1509"/>
            </a:lvl4pPr>
            <a:lvl5pPr marL="1723986" indent="0" algn="ctr">
              <a:buNone/>
              <a:defRPr sz="1509"/>
            </a:lvl5pPr>
            <a:lvl6pPr marL="2154983" indent="0" algn="ctr">
              <a:buNone/>
              <a:defRPr sz="1509"/>
            </a:lvl6pPr>
            <a:lvl7pPr marL="2585979" indent="0" algn="ctr">
              <a:buNone/>
              <a:defRPr sz="1509"/>
            </a:lvl7pPr>
            <a:lvl8pPr marL="3016975" indent="0" algn="ctr">
              <a:buNone/>
              <a:defRPr sz="1509"/>
            </a:lvl8pPr>
            <a:lvl9pPr marL="3447971" indent="0" algn="ctr">
              <a:buNone/>
              <a:defRPr sz="1509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95"/>
            <a:fld id="{32B4AD21-BDF4-400A-9768-5F4EB57DBA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781995"/>
              <a:t>2020/3/3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95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95"/>
            <a:fld id="{BE2BDA1A-5437-452F-89E5-3D91FDEE07A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781995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735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95"/>
            <a:fld id="{32B4AD21-BDF4-400A-9768-5F4EB57DBA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781995"/>
              <a:t>2020/3/3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95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95"/>
            <a:fld id="{BE2BDA1A-5437-452F-89E5-3D91FDEE07A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781995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52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5656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263">
                <a:solidFill>
                  <a:schemeClr val="tx1"/>
                </a:solidFill>
              </a:defRPr>
            </a:lvl1pPr>
            <a:lvl2pPr marL="430997" indent="0">
              <a:buNone/>
              <a:defRPr sz="1886">
                <a:solidFill>
                  <a:schemeClr val="tx1">
                    <a:tint val="75000"/>
                  </a:schemeClr>
                </a:solidFill>
              </a:defRPr>
            </a:lvl2pPr>
            <a:lvl3pPr marL="861993" indent="0">
              <a:buNone/>
              <a:defRPr sz="1697">
                <a:solidFill>
                  <a:schemeClr val="tx1">
                    <a:tint val="75000"/>
                  </a:schemeClr>
                </a:solidFill>
              </a:defRPr>
            </a:lvl3pPr>
            <a:lvl4pPr marL="1292990" indent="0">
              <a:buNone/>
              <a:defRPr sz="1509">
                <a:solidFill>
                  <a:schemeClr val="tx1">
                    <a:tint val="75000"/>
                  </a:schemeClr>
                </a:solidFill>
              </a:defRPr>
            </a:lvl4pPr>
            <a:lvl5pPr marL="1723986" indent="0">
              <a:buNone/>
              <a:defRPr sz="1509">
                <a:solidFill>
                  <a:schemeClr val="tx1">
                    <a:tint val="75000"/>
                  </a:schemeClr>
                </a:solidFill>
              </a:defRPr>
            </a:lvl5pPr>
            <a:lvl6pPr marL="2154983" indent="0">
              <a:buNone/>
              <a:defRPr sz="1509">
                <a:solidFill>
                  <a:schemeClr val="tx1">
                    <a:tint val="75000"/>
                  </a:schemeClr>
                </a:solidFill>
              </a:defRPr>
            </a:lvl6pPr>
            <a:lvl7pPr marL="2585979" indent="0">
              <a:buNone/>
              <a:defRPr sz="1509">
                <a:solidFill>
                  <a:schemeClr val="tx1">
                    <a:tint val="75000"/>
                  </a:schemeClr>
                </a:solidFill>
              </a:defRPr>
            </a:lvl7pPr>
            <a:lvl8pPr marL="3016975" indent="0">
              <a:buNone/>
              <a:defRPr sz="1509">
                <a:solidFill>
                  <a:schemeClr val="tx1">
                    <a:tint val="75000"/>
                  </a:schemeClr>
                </a:solidFill>
              </a:defRPr>
            </a:lvl8pPr>
            <a:lvl9pPr marL="3447971" indent="0">
              <a:buNone/>
              <a:defRPr sz="15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95"/>
            <a:fld id="{32B4AD21-BDF4-400A-9768-5F4EB57DBA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781995"/>
              <a:t>2020/3/3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95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95"/>
            <a:fld id="{BE2BDA1A-5437-452F-89E5-3D91FDEE07A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781995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152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95"/>
            <a:fld id="{32B4AD21-BDF4-400A-9768-5F4EB57DBA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781995"/>
              <a:t>2020/3/3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95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95"/>
            <a:fld id="{BE2BDA1A-5437-452F-89E5-3D91FDEE07A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781995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036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63" b="1"/>
            </a:lvl1pPr>
            <a:lvl2pPr marL="430997" indent="0">
              <a:buNone/>
              <a:defRPr sz="1886" b="1"/>
            </a:lvl2pPr>
            <a:lvl3pPr marL="861993" indent="0">
              <a:buNone/>
              <a:defRPr sz="1697" b="1"/>
            </a:lvl3pPr>
            <a:lvl4pPr marL="1292990" indent="0">
              <a:buNone/>
              <a:defRPr sz="1509" b="1"/>
            </a:lvl4pPr>
            <a:lvl5pPr marL="1723986" indent="0">
              <a:buNone/>
              <a:defRPr sz="1509" b="1"/>
            </a:lvl5pPr>
            <a:lvl6pPr marL="2154983" indent="0">
              <a:buNone/>
              <a:defRPr sz="1509" b="1"/>
            </a:lvl6pPr>
            <a:lvl7pPr marL="2585979" indent="0">
              <a:buNone/>
              <a:defRPr sz="1509" b="1"/>
            </a:lvl7pPr>
            <a:lvl8pPr marL="3016975" indent="0">
              <a:buNone/>
              <a:defRPr sz="1509" b="1"/>
            </a:lvl8pPr>
            <a:lvl9pPr marL="3447971" indent="0">
              <a:buNone/>
              <a:defRPr sz="1509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263" b="1"/>
            </a:lvl1pPr>
            <a:lvl2pPr marL="430997" indent="0">
              <a:buNone/>
              <a:defRPr sz="1886" b="1"/>
            </a:lvl2pPr>
            <a:lvl3pPr marL="861993" indent="0">
              <a:buNone/>
              <a:defRPr sz="1697" b="1"/>
            </a:lvl3pPr>
            <a:lvl4pPr marL="1292990" indent="0">
              <a:buNone/>
              <a:defRPr sz="1509" b="1"/>
            </a:lvl4pPr>
            <a:lvl5pPr marL="1723986" indent="0">
              <a:buNone/>
              <a:defRPr sz="1509" b="1"/>
            </a:lvl5pPr>
            <a:lvl6pPr marL="2154983" indent="0">
              <a:buNone/>
              <a:defRPr sz="1509" b="1"/>
            </a:lvl6pPr>
            <a:lvl7pPr marL="2585979" indent="0">
              <a:buNone/>
              <a:defRPr sz="1509" b="1"/>
            </a:lvl7pPr>
            <a:lvl8pPr marL="3016975" indent="0">
              <a:buNone/>
              <a:defRPr sz="1509" b="1"/>
            </a:lvl8pPr>
            <a:lvl9pPr marL="3447971" indent="0">
              <a:buNone/>
              <a:defRPr sz="1509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95"/>
            <a:fld id="{32B4AD21-BDF4-400A-9768-5F4EB57DBA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781995"/>
              <a:t>2020/3/3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95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95"/>
            <a:fld id="{BE2BDA1A-5437-452F-89E5-3D91FDEE07A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781995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30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95"/>
            <a:fld id="{32B4AD21-BDF4-400A-9768-5F4EB57DBA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781995"/>
              <a:t>2020/3/3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95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95"/>
            <a:fld id="{BE2BDA1A-5437-452F-89E5-3D91FDEE07A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781995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539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95"/>
            <a:fld id="{32B4AD21-BDF4-400A-9768-5F4EB57DBA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781995"/>
              <a:t>2020/3/3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95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95"/>
            <a:fld id="{BE2BDA1A-5437-452F-89E5-3D91FDEE07A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781995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0035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016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016"/>
            </a:lvl1pPr>
            <a:lvl2pPr>
              <a:defRPr sz="2639"/>
            </a:lvl2pPr>
            <a:lvl3pPr>
              <a:defRPr sz="2263"/>
            </a:lvl3pPr>
            <a:lvl4pPr>
              <a:defRPr sz="1886"/>
            </a:lvl4pPr>
            <a:lvl5pPr>
              <a:defRPr sz="1886"/>
            </a:lvl5pPr>
            <a:lvl6pPr>
              <a:defRPr sz="1886"/>
            </a:lvl6pPr>
            <a:lvl7pPr>
              <a:defRPr sz="1886"/>
            </a:lvl7pPr>
            <a:lvl8pPr>
              <a:defRPr sz="1886"/>
            </a:lvl8pPr>
            <a:lvl9pPr>
              <a:defRPr sz="1886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9"/>
            </a:lvl1pPr>
            <a:lvl2pPr marL="430997" indent="0">
              <a:buNone/>
              <a:defRPr sz="1320"/>
            </a:lvl2pPr>
            <a:lvl3pPr marL="861993" indent="0">
              <a:buNone/>
              <a:defRPr sz="1131"/>
            </a:lvl3pPr>
            <a:lvl4pPr marL="1292990" indent="0">
              <a:buNone/>
              <a:defRPr sz="942"/>
            </a:lvl4pPr>
            <a:lvl5pPr marL="1723986" indent="0">
              <a:buNone/>
              <a:defRPr sz="942"/>
            </a:lvl5pPr>
            <a:lvl6pPr marL="2154983" indent="0">
              <a:buNone/>
              <a:defRPr sz="942"/>
            </a:lvl6pPr>
            <a:lvl7pPr marL="2585979" indent="0">
              <a:buNone/>
              <a:defRPr sz="942"/>
            </a:lvl7pPr>
            <a:lvl8pPr marL="3016975" indent="0">
              <a:buNone/>
              <a:defRPr sz="942"/>
            </a:lvl8pPr>
            <a:lvl9pPr marL="3447971" indent="0">
              <a:buNone/>
              <a:defRPr sz="942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95"/>
            <a:fld id="{32B4AD21-BDF4-400A-9768-5F4EB57DBA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781995"/>
              <a:t>2020/3/3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95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95"/>
            <a:fld id="{BE2BDA1A-5437-452F-89E5-3D91FDEE07A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781995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1776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016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3016"/>
            </a:lvl1pPr>
            <a:lvl2pPr marL="430997" indent="0">
              <a:buNone/>
              <a:defRPr sz="2639"/>
            </a:lvl2pPr>
            <a:lvl3pPr marL="861993" indent="0">
              <a:buNone/>
              <a:defRPr sz="2263"/>
            </a:lvl3pPr>
            <a:lvl4pPr marL="1292990" indent="0">
              <a:buNone/>
              <a:defRPr sz="1886"/>
            </a:lvl4pPr>
            <a:lvl5pPr marL="1723986" indent="0">
              <a:buNone/>
              <a:defRPr sz="1886"/>
            </a:lvl5pPr>
            <a:lvl6pPr marL="2154983" indent="0">
              <a:buNone/>
              <a:defRPr sz="1886"/>
            </a:lvl6pPr>
            <a:lvl7pPr marL="2585979" indent="0">
              <a:buNone/>
              <a:defRPr sz="1886"/>
            </a:lvl7pPr>
            <a:lvl8pPr marL="3016975" indent="0">
              <a:buNone/>
              <a:defRPr sz="1886"/>
            </a:lvl8pPr>
            <a:lvl9pPr marL="3447971" indent="0">
              <a:buNone/>
              <a:defRPr sz="1886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9"/>
            </a:lvl1pPr>
            <a:lvl2pPr marL="430997" indent="0">
              <a:buNone/>
              <a:defRPr sz="1320"/>
            </a:lvl2pPr>
            <a:lvl3pPr marL="861993" indent="0">
              <a:buNone/>
              <a:defRPr sz="1131"/>
            </a:lvl3pPr>
            <a:lvl4pPr marL="1292990" indent="0">
              <a:buNone/>
              <a:defRPr sz="942"/>
            </a:lvl4pPr>
            <a:lvl5pPr marL="1723986" indent="0">
              <a:buNone/>
              <a:defRPr sz="942"/>
            </a:lvl5pPr>
            <a:lvl6pPr marL="2154983" indent="0">
              <a:buNone/>
              <a:defRPr sz="942"/>
            </a:lvl6pPr>
            <a:lvl7pPr marL="2585979" indent="0">
              <a:buNone/>
              <a:defRPr sz="942"/>
            </a:lvl7pPr>
            <a:lvl8pPr marL="3016975" indent="0">
              <a:buNone/>
              <a:defRPr sz="942"/>
            </a:lvl8pPr>
            <a:lvl9pPr marL="3447971" indent="0">
              <a:buNone/>
              <a:defRPr sz="942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95"/>
            <a:fld id="{32B4AD21-BDF4-400A-9768-5F4EB57DBA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781995"/>
              <a:t>2020/3/3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95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95"/>
            <a:fld id="{BE2BDA1A-5437-452F-89E5-3D91FDEE07A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781995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9062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95"/>
            <a:fld id="{32B4AD21-BDF4-400A-9768-5F4EB57DBA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781995"/>
              <a:t>2020/3/3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95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95"/>
            <a:fld id="{BE2BDA1A-5437-452F-89E5-3D91FDEE07A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781995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971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7626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6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95"/>
            <a:fld id="{32B4AD21-BDF4-400A-9768-5F4EB57DBA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781995"/>
              <a:t>2020/3/3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95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95"/>
            <a:fld id="{BE2BDA1A-5437-452F-89E5-3D91FDEE07A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781995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939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656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2263"/>
            </a:lvl1pPr>
            <a:lvl2pPr marL="430997" indent="0" algn="ctr">
              <a:buNone/>
              <a:defRPr sz="1886"/>
            </a:lvl2pPr>
            <a:lvl3pPr marL="861993" indent="0" algn="ctr">
              <a:buNone/>
              <a:defRPr sz="1697"/>
            </a:lvl3pPr>
            <a:lvl4pPr marL="1292990" indent="0" algn="ctr">
              <a:buNone/>
              <a:defRPr sz="1509"/>
            </a:lvl4pPr>
            <a:lvl5pPr marL="1723986" indent="0" algn="ctr">
              <a:buNone/>
              <a:defRPr sz="1509"/>
            </a:lvl5pPr>
            <a:lvl6pPr marL="2154983" indent="0" algn="ctr">
              <a:buNone/>
              <a:defRPr sz="1509"/>
            </a:lvl6pPr>
            <a:lvl7pPr marL="2585979" indent="0" algn="ctr">
              <a:buNone/>
              <a:defRPr sz="1509"/>
            </a:lvl7pPr>
            <a:lvl8pPr marL="3016975" indent="0" algn="ctr">
              <a:buNone/>
              <a:defRPr sz="1509"/>
            </a:lvl8pPr>
            <a:lvl9pPr marL="3447971" indent="0" algn="ctr">
              <a:buNone/>
              <a:defRPr sz="1509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95"/>
            <a:fld id="{32B4AD21-BDF4-400A-9768-5F4EB57DBA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781995"/>
              <a:t>2020/3/3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95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95"/>
            <a:fld id="{BE2BDA1A-5437-452F-89E5-3D91FDEE07A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781995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613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95"/>
            <a:fld id="{32B4AD21-BDF4-400A-9768-5F4EB57DBA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781995"/>
              <a:t>2020/3/3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95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95"/>
            <a:fld id="{BE2BDA1A-5437-452F-89E5-3D91FDEE07A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781995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64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5656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263">
                <a:solidFill>
                  <a:schemeClr val="tx1"/>
                </a:solidFill>
              </a:defRPr>
            </a:lvl1pPr>
            <a:lvl2pPr marL="430997" indent="0">
              <a:buNone/>
              <a:defRPr sz="1886">
                <a:solidFill>
                  <a:schemeClr val="tx1">
                    <a:tint val="75000"/>
                  </a:schemeClr>
                </a:solidFill>
              </a:defRPr>
            </a:lvl2pPr>
            <a:lvl3pPr marL="861993" indent="0">
              <a:buNone/>
              <a:defRPr sz="1697">
                <a:solidFill>
                  <a:schemeClr val="tx1">
                    <a:tint val="75000"/>
                  </a:schemeClr>
                </a:solidFill>
              </a:defRPr>
            </a:lvl3pPr>
            <a:lvl4pPr marL="1292990" indent="0">
              <a:buNone/>
              <a:defRPr sz="1509">
                <a:solidFill>
                  <a:schemeClr val="tx1">
                    <a:tint val="75000"/>
                  </a:schemeClr>
                </a:solidFill>
              </a:defRPr>
            </a:lvl4pPr>
            <a:lvl5pPr marL="1723986" indent="0">
              <a:buNone/>
              <a:defRPr sz="1509">
                <a:solidFill>
                  <a:schemeClr val="tx1">
                    <a:tint val="75000"/>
                  </a:schemeClr>
                </a:solidFill>
              </a:defRPr>
            </a:lvl5pPr>
            <a:lvl6pPr marL="2154983" indent="0">
              <a:buNone/>
              <a:defRPr sz="1509">
                <a:solidFill>
                  <a:schemeClr val="tx1">
                    <a:tint val="75000"/>
                  </a:schemeClr>
                </a:solidFill>
              </a:defRPr>
            </a:lvl6pPr>
            <a:lvl7pPr marL="2585979" indent="0">
              <a:buNone/>
              <a:defRPr sz="1509">
                <a:solidFill>
                  <a:schemeClr val="tx1">
                    <a:tint val="75000"/>
                  </a:schemeClr>
                </a:solidFill>
              </a:defRPr>
            </a:lvl7pPr>
            <a:lvl8pPr marL="3016975" indent="0">
              <a:buNone/>
              <a:defRPr sz="1509">
                <a:solidFill>
                  <a:schemeClr val="tx1">
                    <a:tint val="75000"/>
                  </a:schemeClr>
                </a:solidFill>
              </a:defRPr>
            </a:lvl8pPr>
            <a:lvl9pPr marL="3447971" indent="0">
              <a:buNone/>
              <a:defRPr sz="15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95"/>
            <a:fld id="{32B4AD21-BDF4-400A-9768-5F4EB57DBA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781995"/>
              <a:t>2020/3/3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95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95"/>
            <a:fld id="{BE2BDA1A-5437-452F-89E5-3D91FDEE07A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781995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3461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95"/>
            <a:fld id="{32B4AD21-BDF4-400A-9768-5F4EB57DBA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781995"/>
              <a:t>2020/3/3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95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95"/>
            <a:fld id="{BE2BDA1A-5437-452F-89E5-3D91FDEE07A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781995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215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63" b="1"/>
            </a:lvl1pPr>
            <a:lvl2pPr marL="430997" indent="0">
              <a:buNone/>
              <a:defRPr sz="1886" b="1"/>
            </a:lvl2pPr>
            <a:lvl3pPr marL="861993" indent="0">
              <a:buNone/>
              <a:defRPr sz="1697" b="1"/>
            </a:lvl3pPr>
            <a:lvl4pPr marL="1292990" indent="0">
              <a:buNone/>
              <a:defRPr sz="1509" b="1"/>
            </a:lvl4pPr>
            <a:lvl5pPr marL="1723986" indent="0">
              <a:buNone/>
              <a:defRPr sz="1509" b="1"/>
            </a:lvl5pPr>
            <a:lvl6pPr marL="2154983" indent="0">
              <a:buNone/>
              <a:defRPr sz="1509" b="1"/>
            </a:lvl6pPr>
            <a:lvl7pPr marL="2585979" indent="0">
              <a:buNone/>
              <a:defRPr sz="1509" b="1"/>
            </a:lvl7pPr>
            <a:lvl8pPr marL="3016975" indent="0">
              <a:buNone/>
              <a:defRPr sz="1509" b="1"/>
            </a:lvl8pPr>
            <a:lvl9pPr marL="3447971" indent="0">
              <a:buNone/>
              <a:defRPr sz="1509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263" b="1"/>
            </a:lvl1pPr>
            <a:lvl2pPr marL="430997" indent="0">
              <a:buNone/>
              <a:defRPr sz="1886" b="1"/>
            </a:lvl2pPr>
            <a:lvl3pPr marL="861993" indent="0">
              <a:buNone/>
              <a:defRPr sz="1697" b="1"/>
            </a:lvl3pPr>
            <a:lvl4pPr marL="1292990" indent="0">
              <a:buNone/>
              <a:defRPr sz="1509" b="1"/>
            </a:lvl4pPr>
            <a:lvl5pPr marL="1723986" indent="0">
              <a:buNone/>
              <a:defRPr sz="1509" b="1"/>
            </a:lvl5pPr>
            <a:lvl6pPr marL="2154983" indent="0">
              <a:buNone/>
              <a:defRPr sz="1509" b="1"/>
            </a:lvl6pPr>
            <a:lvl7pPr marL="2585979" indent="0">
              <a:buNone/>
              <a:defRPr sz="1509" b="1"/>
            </a:lvl7pPr>
            <a:lvl8pPr marL="3016975" indent="0">
              <a:buNone/>
              <a:defRPr sz="1509" b="1"/>
            </a:lvl8pPr>
            <a:lvl9pPr marL="3447971" indent="0">
              <a:buNone/>
              <a:defRPr sz="1509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95"/>
            <a:fld id="{32B4AD21-BDF4-400A-9768-5F4EB57DBA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781995"/>
              <a:t>2020/3/3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95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95"/>
            <a:fld id="{BE2BDA1A-5437-452F-89E5-3D91FDEE07A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781995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2539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95"/>
            <a:fld id="{32B4AD21-BDF4-400A-9768-5F4EB57DBA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781995"/>
              <a:t>2020/3/3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95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95"/>
            <a:fld id="{BE2BDA1A-5437-452F-89E5-3D91FDEE07A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781995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3217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95"/>
            <a:fld id="{32B4AD21-BDF4-400A-9768-5F4EB57DBA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781995"/>
              <a:t>2020/3/3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95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95"/>
            <a:fld id="{BE2BDA1A-5437-452F-89E5-3D91FDEE07A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781995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5205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016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016"/>
            </a:lvl1pPr>
            <a:lvl2pPr>
              <a:defRPr sz="2639"/>
            </a:lvl2pPr>
            <a:lvl3pPr>
              <a:defRPr sz="2263"/>
            </a:lvl3pPr>
            <a:lvl4pPr>
              <a:defRPr sz="1886"/>
            </a:lvl4pPr>
            <a:lvl5pPr>
              <a:defRPr sz="1886"/>
            </a:lvl5pPr>
            <a:lvl6pPr>
              <a:defRPr sz="1886"/>
            </a:lvl6pPr>
            <a:lvl7pPr>
              <a:defRPr sz="1886"/>
            </a:lvl7pPr>
            <a:lvl8pPr>
              <a:defRPr sz="1886"/>
            </a:lvl8pPr>
            <a:lvl9pPr>
              <a:defRPr sz="1886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9"/>
            </a:lvl1pPr>
            <a:lvl2pPr marL="430997" indent="0">
              <a:buNone/>
              <a:defRPr sz="1320"/>
            </a:lvl2pPr>
            <a:lvl3pPr marL="861993" indent="0">
              <a:buNone/>
              <a:defRPr sz="1131"/>
            </a:lvl3pPr>
            <a:lvl4pPr marL="1292990" indent="0">
              <a:buNone/>
              <a:defRPr sz="942"/>
            </a:lvl4pPr>
            <a:lvl5pPr marL="1723986" indent="0">
              <a:buNone/>
              <a:defRPr sz="942"/>
            </a:lvl5pPr>
            <a:lvl6pPr marL="2154983" indent="0">
              <a:buNone/>
              <a:defRPr sz="942"/>
            </a:lvl6pPr>
            <a:lvl7pPr marL="2585979" indent="0">
              <a:buNone/>
              <a:defRPr sz="942"/>
            </a:lvl7pPr>
            <a:lvl8pPr marL="3016975" indent="0">
              <a:buNone/>
              <a:defRPr sz="942"/>
            </a:lvl8pPr>
            <a:lvl9pPr marL="3447971" indent="0">
              <a:buNone/>
              <a:defRPr sz="942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95"/>
            <a:fld id="{32B4AD21-BDF4-400A-9768-5F4EB57DBA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781995"/>
              <a:t>2020/3/3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95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95"/>
            <a:fld id="{BE2BDA1A-5437-452F-89E5-3D91FDEE07A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781995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7289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016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3016"/>
            </a:lvl1pPr>
            <a:lvl2pPr marL="430997" indent="0">
              <a:buNone/>
              <a:defRPr sz="2639"/>
            </a:lvl2pPr>
            <a:lvl3pPr marL="861993" indent="0">
              <a:buNone/>
              <a:defRPr sz="2263"/>
            </a:lvl3pPr>
            <a:lvl4pPr marL="1292990" indent="0">
              <a:buNone/>
              <a:defRPr sz="1886"/>
            </a:lvl4pPr>
            <a:lvl5pPr marL="1723986" indent="0">
              <a:buNone/>
              <a:defRPr sz="1886"/>
            </a:lvl5pPr>
            <a:lvl6pPr marL="2154983" indent="0">
              <a:buNone/>
              <a:defRPr sz="1886"/>
            </a:lvl6pPr>
            <a:lvl7pPr marL="2585979" indent="0">
              <a:buNone/>
              <a:defRPr sz="1886"/>
            </a:lvl7pPr>
            <a:lvl8pPr marL="3016975" indent="0">
              <a:buNone/>
              <a:defRPr sz="1886"/>
            </a:lvl8pPr>
            <a:lvl9pPr marL="3447971" indent="0">
              <a:buNone/>
              <a:defRPr sz="1886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9"/>
            </a:lvl1pPr>
            <a:lvl2pPr marL="430997" indent="0">
              <a:buNone/>
              <a:defRPr sz="1320"/>
            </a:lvl2pPr>
            <a:lvl3pPr marL="861993" indent="0">
              <a:buNone/>
              <a:defRPr sz="1131"/>
            </a:lvl3pPr>
            <a:lvl4pPr marL="1292990" indent="0">
              <a:buNone/>
              <a:defRPr sz="942"/>
            </a:lvl4pPr>
            <a:lvl5pPr marL="1723986" indent="0">
              <a:buNone/>
              <a:defRPr sz="942"/>
            </a:lvl5pPr>
            <a:lvl6pPr marL="2154983" indent="0">
              <a:buNone/>
              <a:defRPr sz="942"/>
            </a:lvl6pPr>
            <a:lvl7pPr marL="2585979" indent="0">
              <a:buNone/>
              <a:defRPr sz="942"/>
            </a:lvl7pPr>
            <a:lvl8pPr marL="3016975" indent="0">
              <a:buNone/>
              <a:defRPr sz="942"/>
            </a:lvl8pPr>
            <a:lvl9pPr marL="3447971" indent="0">
              <a:buNone/>
              <a:defRPr sz="942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95"/>
            <a:fld id="{32B4AD21-BDF4-400A-9768-5F4EB57DBA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781995"/>
              <a:t>2020/3/3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95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95"/>
            <a:fld id="{BE2BDA1A-5437-452F-89E5-3D91FDEE07A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781995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315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593" y="2436948"/>
            <a:ext cx="6345260" cy="35306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3295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95"/>
            <a:fld id="{32B4AD21-BDF4-400A-9768-5F4EB57DBA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781995"/>
              <a:t>2020/3/3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95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95"/>
            <a:fld id="{BE2BDA1A-5437-452F-89E5-3D91FDEE07A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781995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7807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6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95"/>
            <a:fld id="{32B4AD21-BDF4-400A-9768-5F4EB57DBA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781995"/>
              <a:t>2020/3/3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95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95"/>
            <a:fld id="{BE2BDA1A-5437-452F-89E5-3D91FDEE07A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781995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96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36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752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39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矩形 5"/>
          <p:cNvSpPr/>
          <p:nvPr userDrawn="1"/>
        </p:nvSpPr>
        <p:spPr>
          <a:xfrm>
            <a:off x="1" y="0"/>
            <a:ext cx="9144000" cy="2978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3388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970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 txBox="1">
            <a:spLocks noGrp="1"/>
          </p:cNvSpPr>
          <p:nvPr>
            <p:ph type="title"/>
          </p:nvPr>
        </p:nvSpPr>
        <p:spPr bwMode="auto">
          <a:xfrm>
            <a:off x="629228" y="365593"/>
            <a:ext cx="7885546" cy="132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zh-TW" smtClean="0"/>
              <a:t>按一下以編輯母片標題樣式</a:t>
            </a:r>
          </a:p>
        </p:txBody>
      </p:sp>
      <p:sp>
        <p:nvSpPr>
          <p:cNvPr id="1027" name="文字版面配置區 2"/>
          <p:cNvSpPr txBox="1">
            <a:spLocks noGrp="1"/>
          </p:cNvSpPr>
          <p:nvPr>
            <p:ph type="body" idx="1"/>
          </p:nvPr>
        </p:nvSpPr>
        <p:spPr bwMode="auto">
          <a:xfrm>
            <a:off x="629228" y="1825159"/>
            <a:ext cx="7885546" cy="435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zh-TW" smtClean="0"/>
              <a:t>按一下以編輯母片文字樣式</a:t>
            </a:r>
          </a:p>
          <a:p>
            <a:pPr lvl="1"/>
            <a:r>
              <a:rPr lang="zh-TW" altLang="zh-TW" smtClean="0"/>
              <a:t>第二層</a:t>
            </a:r>
          </a:p>
          <a:p>
            <a:pPr lvl="2"/>
            <a:r>
              <a:rPr lang="zh-TW" altLang="zh-TW" smtClean="0"/>
              <a:t>第三層</a:t>
            </a:r>
          </a:p>
          <a:p>
            <a:pPr lvl="3"/>
            <a:r>
              <a:rPr lang="zh-TW" altLang="zh-TW" smtClean="0"/>
              <a:t>第四層</a:t>
            </a:r>
          </a:p>
          <a:p>
            <a:pPr lvl="4"/>
            <a:r>
              <a:rPr lang="zh-TW" altLang="zh-TW" smtClean="0"/>
              <a:t>第五層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629227" y="6356537"/>
            <a:ext cx="2056535" cy="3655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60515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kumimoji="0" lang="en-US" sz="874" b="0" i="0" u="none" strike="noStrike" kern="1200" cap="none" spc="0" baseline="0">
                <a:solidFill>
                  <a:srgbClr val="939291"/>
                </a:solidFill>
                <a:uFillTx/>
                <a:latin typeface="Microsoft JhengHei UI" pitchFamily="34"/>
                <a:ea typeface="Microsoft JhengHei UI" pitchFamily="34"/>
              </a:defRPr>
            </a:lvl1pPr>
          </a:lstStyle>
          <a:p>
            <a:pPr>
              <a:defRPr/>
            </a:pPr>
            <a:fld id="{AC6C3920-F68B-4A12-9C97-E6D7DE723342}" type="datetime1">
              <a:rPr lang="en-US" altLang="zh-TW" smtClean="0"/>
              <a:pPr>
                <a:defRPr/>
              </a:pPr>
              <a:t>2020/3/3</a:t>
            </a:fld>
            <a:endParaRPr lang="zh-TW" alt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029239" y="6356537"/>
            <a:ext cx="3085523" cy="3655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60515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kumimoji="0" lang="en-US" sz="874" b="0" i="0" u="none" strike="noStrike" kern="1200" cap="none" spc="0" baseline="0">
                <a:solidFill>
                  <a:srgbClr val="939291"/>
                </a:solidFill>
                <a:uFillTx/>
                <a:latin typeface="Microsoft JhengHei UI" pitchFamily="34"/>
                <a:ea typeface="Microsoft JhengHei UI" pitchFamily="34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458240" y="6356537"/>
            <a:ext cx="2056534" cy="3655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860">
                <a:solidFill>
                  <a:srgbClr val="93929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defTabSz="605150" fontAlgn="base">
              <a:spcBef>
                <a:spcPct val="0"/>
              </a:spcBef>
              <a:spcAft>
                <a:spcPct val="0"/>
              </a:spcAft>
            </a:pPr>
            <a:fld id="{7EE0EE88-50A6-4F50-BFD2-9F16E62D9E40}" type="slidenum">
              <a:rPr lang="en-US" altLang="zh-TW" smtClean="0"/>
              <a:pPr defTabSz="60515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24286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</p:sldLayoutIdLst>
  <p:transition spd="slow"/>
  <p:txStyles>
    <p:titleStyle>
      <a:lvl1pPr algn="l" defTabSz="66503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zh-TW" sz="2118" kern="1200">
          <a:solidFill>
            <a:srgbClr val="43403B"/>
          </a:solidFill>
          <a:latin typeface="Microsoft JhengHei UI" pitchFamily="34"/>
          <a:ea typeface="Microsoft JhengHei UI" pitchFamily="34"/>
        </a:defRPr>
      </a:lvl1pPr>
      <a:lvl2pPr algn="l" defTabSz="66503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18">
          <a:solidFill>
            <a:srgbClr val="43403B"/>
          </a:solidFill>
          <a:latin typeface="Microsoft JhengHei UI" pitchFamily="34" charset="-120"/>
          <a:ea typeface="Microsoft JhengHei UI" pitchFamily="34" charset="-120"/>
        </a:defRPr>
      </a:lvl2pPr>
      <a:lvl3pPr algn="l" defTabSz="66503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18">
          <a:solidFill>
            <a:srgbClr val="43403B"/>
          </a:solidFill>
          <a:latin typeface="Microsoft JhengHei UI" pitchFamily="34" charset="-120"/>
          <a:ea typeface="Microsoft JhengHei UI" pitchFamily="34" charset="-120"/>
        </a:defRPr>
      </a:lvl3pPr>
      <a:lvl4pPr algn="l" defTabSz="66503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18">
          <a:solidFill>
            <a:srgbClr val="43403B"/>
          </a:solidFill>
          <a:latin typeface="Microsoft JhengHei UI" pitchFamily="34" charset="-120"/>
          <a:ea typeface="Microsoft JhengHei UI" pitchFamily="34" charset="-120"/>
        </a:defRPr>
      </a:lvl4pPr>
      <a:lvl5pPr algn="l" defTabSz="66503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18">
          <a:solidFill>
            <a:srgbClr val="43403B"/>
          </a:solidFill>
          <a:latin typeface="Microsoft JhengHei UI" pitchFamily="34" charset="-120"/>
          <a:ea typeface="Microsoft JhengHei UI" pitchFamily="34" charset="-120"/>
        </a:defRPr>
      </a:lvl5pPr>
      <a:lvl6pPr marL="302575" algn="l" defTabSz="665035" rtl="0" eaLnBrk="0" fontAlgn="base">
        <a:lnSpc>
          <a:spcPct val="90000"/>
        </a:lnSpc>
        <a:spcBef>
          <a:spcPct val="0"/>
        </a:spcBef>
        <a:spcAft>
          <a:spcPct val="0"/>
        </a:spcAft>
        <a:defRPr sz="2118">
          <a:solidFill>
            <a:srgbClr val="43403B"/>
          </a:solidFill>
          <a:latin typeface="Microsoft JhengHei UI" pitchFamily="34" charset="-120"/>
          <a:ea typeface="Microsoft JhengHei UI" pitchFamily="34" charset="-120"/>
        </a:defRPr>
      </a:lvl6pPr>
      <a:lvl7pPr marL="605150" algn="l" defTabSz="665035" rtl="0" eaLnBrk="0" fontAlgn="base">
        <a:lnSpc>
          <a:spcPct val="90000"/>
        </a:lnSpc>
        <a:spcBef>
          <a:spcPct val="0"/>
        </a:spcBef>
        <a:spcAft>
          <a:spcPct val="0"/>
        </a:spcAft>
        <a:defRPr sz="2118">
          <a:solidFill>
            <a:srgbClr val="43403B"/>
          </a:solidFill>
          <a:latin typeface="Microsoft JhengHei UI" pitchFamily="34" charset="-120"/>
          <a:ea typeface="Microsoft JhengHei UI" pitchFamily="34" charset="-120"/>
        </a:defRPr>
      </a:lvl7pPr>
      <a:lvl8pPr marL="907725" algn="l" defTabSz="665035" rtl="0" eaLnBrk="0" fontAlgn="base">
        <a:lnSpc>
          <a:spcPct val="90000"/>
        </a:lnSpc>
        <a:spcBef>
          <a:spcPct val="0"/>
        </a:spcBef>
        <a:spcAft>
          <a:spcPct val="0"/>
        </a:spcAft>
        <a:defRPr sz="2118">
          <a:solidFill>
            <a:srgbClr val="43403B"/>
          </a:solidFill>
          <a:latin typeface="Microsoft JhengHei UI" pitchFamily="34" charset="-120"/>
          <a:ea typeface="Microsoft JhengHei UI" pitchFamily="34" charset="-120"/>
        </a:defRPr>
      </a:lvl8pPr>
      <a:lvl9pPr marL="1210300" algn="l" defTabSz="665035" rtl="0" eaLnBrk="0" fontAlgn="base">
        <a:lnSpc>
          <a:spcPct val="90000"/>
        </a:lnSpc>
        <a:spcBef>
          <a:spcPct val="0"/>
        </a:spcBef>
        <a:spcAft>
          <a:spcPct val="0"/>
        </a:spcAft>
        <a:defRPr sz="2118">
          <a:solidFill>
            <a:srgbClr val="43403B"/>
          </a:solidFill>
          <a:latin typeface="Microsoft JhengHei UI" pitchFamily="34" charset="-120"/>
          <a:ea typeface="Microsoft JhengHei UI" pitchFamily="34" charset="-120"/>
        </a:defRPr>
      </a:lvl9pPr>
    </p:titleStyle>
    <p:bodyStyle>
      <a:lvl1pPr marL="165996" indent="-165996" algn="l" defTabSz="665035" rtl="0" eaLnBrk="0" fontAlgn="base" hangingPunct="0">
        <a:lnSpc>
          <a:spcPct val="90000"/>
        </a:lnSpc>
        <a:spcBef>
          <a:spcPts val="728"/>
        </a:spcBef>
        <a:spcAft>
          <a:spcPct val="0"/>
        </a:spcAft>
        <a:buClr>
          <a:srgbClr val="3D4346"/>
        </a:buClr>
        <a:buSzPct val="100000"/>
        <a:buFont typeface="Arial" panose="020B0604020202020204" pitchFamily="34" charset="0"/>
        <a:buChar char="•"/>
        <a:defRPr lang="zh-TW" sz="1324" kern="1200">
          <a:solidFill>
            <a:srgbClr val="43403B"/>
          </a:solidFill>
          <a:latin typeface="Microsoft JhengHei UI" pitchFamily="34"/>
          <a:ea typeface="Microsoft JhengHei UI" pitchFamily="34"/>
        </a:defRPr>
      </a:lvl1pPr>
      <a:lvl2pPr marL="499039" lvl="1" indent="-165996" algn="l" defTabSz="665035" rtl="0" eaLnBrk="0" fontAlgn="base" hangingPunct="0">
        <a:lnSpc>
          <a:spcPct val="90000"/>
        </a:lnSpc>
        <a:spcBef>
          <a:spcPts val="364"/>
        </a:spcBef>
        <a:spcAft>
          <a:spcPct val="0"/>
        </a:spcAft>
        <a:buClr>
          <a:srgbClr val="3D4346"/>
        </a:buClr>
        <a:buSzPct val="100000"/>
        <a:buFont typeface="Arial" panose="020B0604020202020204" pitchFamily="34" charset="0"/>
        <a:buChar char="•"/>
        <a:defRPr lang="zh-TW" kern="1200">
          <a:solidFill>
            <a:srgbClr val="43403B"/>
          </a:solidFill>
          <a:latin typeface="Microsoft JhengHei UI" pitchFamily="34"/>
          <a:ea typeface="Microsoft JhengHei UI" pitchFamily="34"/>
        </a:defRPr>
      </a:lvl2pPr>
      <a:lvl3pPr marL="832082" lvl="2" indent="-165996" algn="l" defTabSz="665035" rtl="0" eaLnBrk="0" fontAlgn="base" hangingPunct="0">
        <a:lnSpc>
          <a:spcPct val="90000"/>
        </a:lnSpc>
        <a:spcBef>
          <a:spcPts val="364"/>
        </a:spcBef>
        <a:spcAft>
          <a:spcPct val="0"/>
        </a:spcAft>
        <a:buClr>
          <a:srgbClr val="3D4346"/>
        </a:buClr>
        <a:buSzPct val="100000"/>
        <a:buFont typeface="Arial" panose="020B0604020202020204" pitchFamily="34" charset="0"/>
        <a:buChar char="•"/>
        <a:defRPr lang="zh-TW" sz="1059" kern="1200">
          <a:solidFill>
            <a:srgbClr val="43403B"/>
          </a:solidFill>
          <a:latin typeface="Microsoft JhengHei UI" pitchFamily="34"/>
          <a:ea typeface="Microsoft JhengHei UI" pitchFamily="34"/>
        </a:defRPr>
      </a:lvl3pPr>
      <a:lvl4pPr marL="1164073" lvl="3" indent="-165996" algn="l" defTabSz="665035" rtl="0" eaLnBrk="0" fontAlgn="base" hangingPunct="0">
        <a:lnSpc>
          <a:spcPct val="90000"/>
        </a:lnSpc>
        <a:spcBef>
          <a:spcPts val="364"/>
        </a:spcBef>
        <a:spcAft>
          <a:spcPct val="0"/>
        </a:spcAft>
        <a:buClr>
          <a:srgbClr val="3D4346"/>
        </a:buClr>
        <a:buSzPct val="100000"/>
        <a:buFont typeface="Arial" panose="020B0604020202020204" pitchFamily="34" charset="0"/>
        <a:buChar char="•"/>
        <a:defRPr lang="zh-TW" sz="926" kern="1200">
          <a:solidFill>
            <a:srgbClr val="43403B"/>
          </a:solidFill>
          <a:latin typeface="Microsoft JhengHei UI" pitchFamily="34"/>
          <a:ea typeface="Microsoft JhengHei UI" pitchFamily="34"/>
        </a:defRPr>
      </a:lvl4pPr>
      <a:lvl5pPr marL="1497116" lvl="4" indent="-165996" algn="l" defTabSz="665035" rtl="0" eaLnBrk="0" fontAlgn="base" hangingPunct="0">
        <a:lnSpc>
          <a:spcPct val="90000"/>
        </a:lnSpc>
        <a:spcBef>
          <a:spcPts val="364"/>
        </a:spcBef>
        <a:spcAft>
          <a:spcPct val="0"/>
        </a:spcAft>
        <a:buClr>
          <a:srgbClr val="3D4346"/>
        </a:buClr>
        <a:buSzPct val="100000"/>
        <a:buFont typeface="Arial" panose="020B0604020202020204" pitchFamily="34" charset="0"/>
        <a:buChar char="•"/>
        <a:defRPr lang="zh-TW" sz="926" kern="1200">
          <a:solidFill>
            <a:srgbClr val="43403B"/>
          </a:solidFill>
          <a:latin typeface="Microsoft JhengHei UI" pitchFamily="34"/>
          <a:ea typeface="Microsoft JhengHei UI" pitchFamily="34"/>
        </a:defRPr>
      </a:lvl5pPr>
      <a:lvl6pPr marL="1799691" indent="-165996" algn="l" defTabSz="665035" rtl="0" eaLnBrk="0" fontAlgn="base">
        <a:lnSpc>
          <a:spcPct val="90000"/>
        </a:lnSpc>
        <a:spcBef>
          <a:spcPts val="364"/>
        </a:spcBef>
        <a:spcAft>
          <a:spcPct val="0"/>
        </a:spcAft>
        <a:buClr>
          <a:srgbClr val="3D4346"/>
        </a:buClr>
        <a:buSzPct val="100000"/>
        <a:buFont typeface="Arial" charset="0"/>
        <a:buChar char="•"/>
        <a:defRPr lang="zh-TW" sz="926" kern="1200">
          <a:solidFill>
            <a:srgbClr val="43403B"/>
          </a:solidFill>
          <a:latin typeface="Microsoft JhengHei UI" pitchFamily="34"/>
          <a:ea typeface="Microsoft JhengHei UI" pitchFamily="34"/>
        </a:defRPr>
      </a:lvl6pPr>
      <a:lvl7pPr marL="2102266" indent="-165996" algn="l" defTabSz="665035" rtl="0" eaLnBrk="0" fontAlgn="base">
        <a:lnSpc>
          <a:spcPct val="90000"/>
        </a:lnSpc>
        <a:spcBef>
          <a:spcPts val="364"/>
        </a:spcBef>
        <a:spcAft>
          <a:spcPct val="0"/>
        </a:spcAft>
        <a:buClr>
          <a:srgbClr val="3D4346"/>
        </a:buClr>
        <a:buSzPct val="100000"/>
        <a:buFont typeface="Arial" charset="0"/>
        <a:buChar char="•"/>
        <a:defRPr lang="zh-TW" sz="926" kern="1200">
          <a:solidFill>
            <a:srgbClr val="43403B"/>
          </a:solidFill>
          <a:latin typeface="Microsoft JhengHei UI" pitchFamily="34"/>
          <a:ea typeface="Microsoft JhengHei UI" pitchFamily="34"/>
        </a:defRPr>
      </a:lvl7pPr>
      <a:lvl8pPr marL="2404841" indent="-165996" algn="l" defTabSz="665035" rtl="0" eaLnBrk="0" fontAlgn="base">
        <a:lnSpc>
          <a:spcPct val="90000"/>
        </a:lnSpc>
        <a:spcBef>
          <a:spcPts val="364"/>
        </a:spcBef>
        <a:spcAft>
          <a:spcPct val="0"/>
        </a:spcAft>
        <a:buClr>
          <a:srgbClr val="3D4346"/>
        </a:buClr>
        <a:buSzPct val="100000"/>
        <a:buFont typeface="Arial" charset="0"/>
        <a:buChar char="•"/>
        <a:defRPr lang="zh-TW" sz="926" kern="1200">
          <a:solidFill>
            <a:srgbClr val="43403B"/>
          </a:solidFill>
          <a:latin typeface="Microsoft JhengHei UI" pitchFamily="34"/>
          <a:ea typeface="Microsoft JhengHei UI" pitchFamily="34"/>
        </a:defRPr>
      </a:lvl8pPr>
      <a:lvl9pPr marL="2707416" indent="-165996" algn="l" defTabSz="665035" rtl="0" eaLnBrk="0" fontAlgn="base">
        <a:lnSpc>
          <a:spcPct val="90000"/>
        </a:lnSpc>
        <a:spcBef>
          <a:spcPts val="364"/>
        </a:spcBef>
        <a:spcAft>
          <a:spcPct val="0"/>
        </a:spcAft>
        <a:buClr>
          <a:srgbClr val="3D4346"/>
        </a:buClr>
        <a:buSzPct val="100000"/>
        <a:buFont typeface="Arial" charset="0"/>
        <a:buChar char="•"/>
        <a:defRPr lang="zh-TW" sz="926" kern="1200">
          <a:solidFill>
            <a:srgbClr val="43403B"/>
          </a:solidFill>
          <a:latin typeface="Microsoft JhengHei UI" pitchFamily="34"/>
          <a:ea typeface="Microsoft JhengHei UI" pitchFamily="34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90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95"/>
            <a:fld id="{32B4AD21-BDF4-400A-9768-5F4EB57DBA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781995"/>
              <a:t>2020/3/3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95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95"/>
            <a:fld id="{BE2BDA1A-5437-452F-89E5-3D91FDEE07A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781995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2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l" defTabSz="861993" rtl="0" eaLnBrk="1" latinLnBrk="0" hangingPunct="1">
        <a:lnSpc>
          <a:spcPct val="90000"/>
        </a:lnSpc>
        <a:spcBef>
          <a:spcPct val="0"/>
        </a:spcBef>
        <a:buNone/>
        <a:defRPr sz="41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498" indent="-215498" algn="l" defTabSz="861993" rtl="0" eaLnBrk="1" latinLnBrk="0" hangingPunct="1">
        <a:lnSpc>
          <a:spcPct val="90000"/>
        </a:lnSpc>
        <a:spcBef>
          <a:spcPts val="942"/>
        </a:spcBef>
        <a:buFont typeface="Arial" panose="020B0604020202020204" pitchFamily="34" charset="0"/>
        <a:buChar char="•"/>
        <a:defRPr sz="2639" kern="1200">
          <a:solidFill>
            <a:schemeClr val="tx1"/>
          </a:solidFill>
          <a:latin typeface="+mn-lt"/>
          <a:ea typeface="+mn-ea"/>
          <a:cs typeface="+mn-cs"/>
        </a:defRPr>
      </a:lvl1pPr>
      <a:lvl2pPr marL="646494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077491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886" kern="1200">
          <a:solidFill>
            <a:schemeClr val="tx1"/>
          </a:solidFill>
          <a:latin typeface="+mn-lt"/>
          <a:ea typeface="+mn-ea"/>
          <a:cs typeface="+mn-cs"/>
        </a:defRPr>
      </a:lvl3pPr>
      <a:lvl4pPr marL="1508487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4pPr>
      <a:lvl5pPr marL="1939484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5pPr>
      <a:lvl6pPr marL="2370481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801477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232474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663470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430997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2pPr>
      <a:lvl3pPr marL="861993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3pPr>
      <a:lvl4pPr marL="1292990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4pPr>
      <a:lvl5pPr marL="1723986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5pPr>
      <a:lvl6pPr marL="2154983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585979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016975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447971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95"/>
            <a:fld id="{32B4AD21-BDF4-400A-9768-5F4EB57DBA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781995"/>
              <a:t>2020/3/3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95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95"/>
            <a:fld id="{BE2BDA1A-5437-452F-89E5-3D91FDEE07A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781995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08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defTabSz="861993" rtl="0" eaLnBrk="1" latinLnBrk="0" hangingPunct="1">
        <a:lnSpc>
          <a:spcPct val="90000"/>
        </a:lnSpc>
        <a:spcBef>
          <a:spcPct val="0"/>
        </a:spcBef>
        <a:buNone/>
        <a:defRPr sz="41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498" indent="-215498" algn="l" defTabSz="861993" rtl="0" eaLnBrk="1" latinLnBrk="0" hangingPunct="1">
        <a:lnSpc>
          <a:spcPct val="90000"/>
        </a:lnSpc>
        <a:spcBef>
          <a:spcPts val="942"/>
        </a:spcBef>
        <a:buFont typeface="Arial" panose="020B0604020202020204" pitchFamily="34" charset="0"/>
        <a:buChar char="•"/>
        <a:defRPr sz="2639" kern="1200">
          <a:solidFill>
            <a:schemeClr val="tx1"/>
          </a:solidFill>
          <a:latin typeface="+mn-lt"/>
          <a:ea typeface="+mn-ea"/>
          <a:cs typeface="+mn-cs"/>
        </a:defRPr>
      </a:lvl1pPr>
      <a:lvl2pPr marL="646494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077491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886" kern="1200">
          <a:solidFill>
            <a:schemeClr val="tx1"/>
          </a:solidFill>
          <a:latin typeface="+mn-lt"/>
          <a:ea typeface="+mn-ea"/>
          <a:cs typeface="+mn-cs"/>
        </a:defRPr>
      </a:lvl3pPr>
      <a:lvl4pPr marL="1508487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4pPr>
      <a:lvl5pPr marL="1939484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5pPr>
      <a:lvl6pPr marL="2370481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801477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232474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663470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430997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2pPr>
      <a:lvl3pPr marL="861993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3pPr>
      <a:lvl4pPr marL="1292990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4pPr>
      <a:lvl5pPr marL="1723986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5pPr>
      <a:lvl6pPr marL="2154983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585979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016975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447971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pqj_jehMnk&amp;t=19s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69415" y="2371813"/>
            <a:ext cx="5486400" cy="1558349"/>
          </a:xfrm>
        </p:spPr>
        <p:txBody>
          <a:bodyPr anchor="ctr"/>
          <a:lstStyle/>
          <a:p>
            <a:pPr algn="ctr"/>
            <a:r>
              <a:rPr lang="zh-TW" altLang="en-US" dirty="0" smtClean="0"/>
              <a:t>面試資料技巧</a:t>
            </a:r>
            <a:endParaRPr lang="zh-TW" altLang="en-US" dirty="0"/>
          </a:p>
        </p:txBody>
      </p:sp>
      <p:pic>
        <p:nvPicPr>
          <p:cNvPr id="4" name="圖片 3" descr="範例相片，顯示大型建築物側邊及屋頂的窗戶。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9" b="478"/>
          <a:stretch/>
        </p:blipFill>
        <p:spPr bwMode="auto">
          <a:xfrm>
            <a:off x="6362516" y="1454578"/>
            <a:ext cx="2194597" cy="4012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4924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54" y="2552616"/>
            <a:ext cx="4344626" cy="289641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37211" t="41645" r="40161" b="29584"/>
          <a:stretch/>
        </p:blipFill>
        <p:spPr>
          <a:xfrm>
            <a:off x="4701686" y="2552616"/>
            <a:ext cx="4246205" cy="289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33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zh-TW" altLang="en-US" dirty="0" smtClean="0"/>
              <a:t>排版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2324" y="2059077"/>
            <a:ext cx="8378897" cy="21546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二、版面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常見的三折頁大多是清楚的三等份，區塊之間的分割較整齊，運用不同的配色方案可以分離出若干內容，以及添加一些視覺上的趣味。</a:t>
            </a:r>
          </a:p>
        </p:txBody>
      </p:sp>
      <p:pic>
        <p:nvPicPr>
          <p:cNvPr id="5" name="內容版面配置區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301" y="4320415"/>
            <a:ext cx="3434384" cy="231924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247" y="4320415"/>
            <a:ext cx="3414551" cy="232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73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3657600" y="1504950"/>
            <a:ext cx="5486400" cy="3841750"/>
          </a:xfrm>
        </p:spPr>
        <p:txBody>
          <a:bodyPr/>
          <a:lstStyle/>
          <a:p>
            <a:r>
              <a:rPr lang="zh-TW" altLang="en-US" dirty="0" smtClean="0"/>
              <a:t>排版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11" y="599708"/>
            <a:ext cx="8376899" cy="565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47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11663" y="558556"/>
            <a:ext cx="8474075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13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zh-TW" altLang="en-US" dirty="0" smtClean="0"/>
              <a:t>排版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56609" y="2176565"/>
            <a:ext cx="4776020" cy="25622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三、內容、文字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包括：基本資料、優點及優秀表現</a:t>
            </a:r>
            <a:endParaRPr lang="en-US" altLang="zh-TW" sz="2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以條列式為佳，一定要簡潔有力</a:t>
            </a:r>
            <a:endParaRPr lang="en-US" altLang="zh-TW" sz="2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放大的內容必然會更突出醒目，慎選放大的內容。</a:t>
            </a:r>
            <a:endParaRPr lang="zh-TW" altLang="en-US" sz="2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629" y="4196231"/>
            <a:ext cx="3544706" cy="251859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629" y="1636963"/>
            <a:ext cx="3544706" cy="25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07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排版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5970" y="2028302"/>
            <a:ext cx="7838168" cy="32031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四、圖片</a:t>
            </a:r>
            <a:endParaRPr lang="en-US" altLang="zh-TW" sz="32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4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圖片是三折頁的精華部分。因為它就像廣告單一樣。精美的圖片才容易吸引人的目光，所以放入個人的活動經驗、證照等等，增加豐富度！</a:t>
            </a:r>
            <a:endParaRPr lang="en-US" altLang="zh-TW" sz="2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4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但切記不要用圖片，以文字為中心。圖片只是為了輔助說明，文字說明才是主角。</a:t>
            </a:r>
            <a:endParaRPr lang="en-US" altLang="zh-TW" sz="2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4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圖片或文字盡量不要超過版面配置的一半，最好的版面配置是圖文並茂，文字清爽、一目了然。</a:t>
            </a:r>
            <a:endParaRPr lang="zh-TW" altLang="en-US" sz="2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9821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287104"/>
              </p:ext>
            </p:extLst>
          </p:nvPr>
        </p:nvGraphicFramePr>
        <p:xfrm>
          <a:off x="0" y="-1152"/>
          <a:ext cx="9144000" cy="6859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171673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74384893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864874289"/>
                    </a:ext>
                  </a:extLst>
                </a:gridCol>
              </a:tblGrid>
              <a:tr h="685915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600313"/>
                  </a:ext>
                </a:extLst>
              </a:tr>
            </a:tbl>
          </a:graphicData>
        </a:graphic>
      </p:graphicFrame>
      <p:sp>
        <p:nvSpPr>
          <p:cNvPr id="4098" name="文字版面配置區 1"/>
          <p:cNvSpPr txBox="1">
            <a:spLocks noGrp="1"/>
          </p:cNvSpPr>
          <p:nvPr>
            <p:ph type="body" idx="4294967295"/>
          </p:nvPr>
        </p:nvSpPr>
        <p:spPr>
          <a:xfrm>
            <a:off x="294905" y="2984771"/>
            <a:ext cx="2406036" cy="3359776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200000"/>
              </a:lnSpc>
              <a:spcBef>
                <a:spcPts val="794"/>
              </a:spcBef>
              <a:buNone/>
            </a:pPr>
            <a:endParaRPr altLang="zh-TW" sz="794" dirty="0">
              <a:solidFill>
                <a:srgbClr val="FFFF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099" name="文字版面配置區 2"/>
          <p:cNvSpPr txBox="1">
            <a:spLocks noGrp="1"/>
          </p:cNvSpPr>
          <p:nvPr>
            <p:ph type="body" idx="4294967295"/>
          </p:nvPr>
        </p:nvSpPr>
        <p:spPr>
          <a:xfrm>
            <a:off x="3757861" y="687966"/>
            <a:ext cx="1512794" cy="393956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altLang="zh-TW" sz="1059" b="1" dirty="0">
              <a:solidFill>
                <a:srgbClr val="FFFFFF"/>
              </a:solidFill>
              <a:latin typeface="Georgia" panose="02040502050405020303" pitchFamily="18" charset="0"/>
              <a:ea typeface="Microsoft JhengHei UI" panose="020B0604030504040204" pitchFamily="34" charset="-120"/>
            </a:endParaRPr>
          </a:p>
        </p:txBody>
      </p:sp>
      <p:pic>
        <p:nvPicPr>
          <p:cNvPr id="4" name="圖片版面配置區 13" descr="冰刀溜冰鞋" title="旅行圖片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t="32" b="32"/>
          <a:stretch>
            <a:fillRect/>
          </a:stretch>
        </p:blipFill>
        <p:spPr>
          <a:xfrm>
            <a:off x="221299" y="559655"/>
            <a:ext cx="2553249" cy="2253883"/>
          </a:xfrm>
          <a:solidFill>
            <a:srgbClr val="F2F2F2"/>
          </a:solidFill>
        </p:spPr>
      </p:pic>
      <p:pic>
        <p:nvPicPr>
          <p:cNvPr id="5" name="圖片版面配置區 14" descr="雪鞋" title="旅行圖片"/>
          <p:cNvPicPr>
            <a:picLocks noGrp="1" noChangeAspect="1"/>
          </p:cNvPicPr>
          <p:nvPr>
            <p:ph type="pic" idx="4294967295"/>
          </p:nvPr>
        </p:nvPicPr>
        <p:blipFill>
          <a:blip r:embed="rId4"/>
          <a:srcRect l="90" r="90"/>
          <a:stretch>
            <a:fillRect/>
          </a:stretch>
        </p:blipFill>
        <p:spPr>
          <a:xfrm>
            <a:off x="3255857" y="1207019"/>
            <a:ext cx="2555857" cy="3690295"/>
          </a:xfrm>
          <a:solidFill>
            <a:srgbClr val="F2F2F2"/>
          </a:solidFill>
        </p:spPr>
      </p:pic>
      <p:pic>
        <p:nvPicPr>
          <p:cNvPr id="6" name="圖片版面配置區 17" descr="女子和小孩乘雪橇" title="旅行圖片"/>
          <p:cNvPicPr>
            <a:picLocks noGrp="1" noChangeAspect="1"/>
          </p:cNvPicPr>
          <p:nvPr>
            <p:ph type="pic" idx="4294967295"/>
          </p:nvPr>
        </p:nvPicPr>
        <p:blipFill>
          <a:blip r:embed="rId5"/>
          <a:srcRect l="87" r="87"/>
          <a:stretch>
            <a:fillRect/>
          </a:stretch>
        </p:blipFill>
        <p:spPr>
          <a:xfrm>
            <a:off x="6321669" y="554689"/>
            <a:ext cx="2567354" cy="4289873"/>
          </a:xfrm>
          <a:solidFill>
            <a:srgbClr val="F2F2F2"/>
          </a:solidFill>
        </p:spPr>
      </p:pic>
      <p:sp>
        <p:nvSpPr>
          <p:cNvPr id="4103" name="文字版面配置區 9"/>
          <p:cNvSpPr txBox="1">
            <a:spLocks noGrp="1"/>
          </p:cNvSpPr>
          <p:nvPr>
            <p:ph type="body" idx="4294967295"/>
          </p:nvPr>
        </p:nvSpPr>
        <p:spPr>
          <a:xfrm>
            <a:off x="3712162" y="5147306"/>
            <a:ext cx="1604192" cy="163886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altLang="zh-TW" sz="926" dirty="0">
              <a:solidFill>
                <a:srgbClr val="FFFFFF"/>
              </a:solidFill>
              <a:latin typeface="Georgia" panose="02040502050405020303" pitchFamily="18" charset="0"/>
              <a:ea typeface="Microsoft JhengHei UI" panose="020B0604030504040204" pitchFamily="34" charset="-120"/>
            </a:endParaRPr>
          </a:p>
        </p:txBody>
      </p:sp>
      <p:sp>
        <p:nvSpPr>
          <p:cNvPr id="4104" name="文字版面配置區 10"/>
          <p:cNvSpPr txBox="1">
            <a:spLocks noGrp="1"/>
          </p:cNvSpPr>
          <p:nvPr>
            <p:ph type="body" idx="4294967295"/>
          </p:nvPr>
        </p:nvSpPr>
        <p:spPr>
          <a:xfrm>
            <a:off x="3712162" y="5680074"/>
            <a:ext cx="1604192" cy="426524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None/>
            </a:pPr>
            <a:endParaRPr altLang="zh-TW" sz="728">
              <a:solidFill>
                <a:srgbClr val="FFFFFF"/>
              </a:solidFill>
              <a:latin typeface="Georgia" panose="02040502050405020303" pitchFamily="18" charset="0"/>
              <a:ea typeface="Microsoft JhengHei UI" panose="020B0604030504040204" pitchFamily="34" charset="-120"/>
            </a:endParaRPr>
          </a:p>
        </p:txBody>
      </p:sp>
      <p:sp>
        <p:nvSpPr>
          <p:cNvPr id="4105" name="文字版面配置區 11"/>
          <p:cNvSpPr txBox="1">
            <a:spLocks noGrp="1"/>
          </p:cNvSpPr>
          <p:nvPr>
            <p:ph type="body" idx="4294967295"/>
          </p:nvPr>
        </p:nvSpPr>
        <p:spPr>
          <a:xfrm>
            <a:off x="3712162" y="5350459"/>
            <a:ext cx="1604192" cy="251081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altLang="zh-TW" sz="728">
              <a:solidFill>
                <a:srgbClr val="FFFFFF"/>
              </a:solidFill>
              <a:latin typeface="Georgia" panose="02040502050405020303" pitchFamily="18" charset="0"/>
              <a:ea typeface="Microsoft JhengHei UI" panose="020B0604030504040204" pitchFamily="34" charset="-120"/>
            </a:endParaRPr>
          </a:p>
        </p:txBody>
      </p:sp>
      <p:sp>
        <p:nvSpPr>
          <p:cNvPr id="4106" name="文字版面配置區 12"/>
          <p:cNvSpPr txBox="1">
            <a:spLocks noGrp="1"/>
          </p:cNvSpPr>
          <p:nvPr>
            <p:ph type="body" idx="4294967295"/>
          </p:nvPr>
        </p:nvSpPr>
        <p:spPr>
          <a:xfrm>
            <a:off x="6612639" y="5229249"/>
            <a:ext cx="2100537" cy="689162"/>
          </a:xfrm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altLang="zh-TW" sz="1589" b="1" dirty="0">
              <a:solidFill>
                <a:srgbClr val="FFFFFF"/>
              </a:solidFill>
              <a:latin typeface="Georgia" panose="02040502050405020303" pitchFamily="18" charset="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12436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760502"/>
              </p:ext>
            </p:extLst>
          </p:nvPr>
        </p:nvGraphicFramePr>
        <p:xfrm>
          <a:off x="0" y="-1152"/>
          <a:ext cx="9144000" cy="6859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171673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74384893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864874289"/>
                    </a:ext>
                  </a:extLst>
                </a:gridCol>
              </a:tblGrid>
              <a:tr h="685915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600313"/>
                  </a:ext>
                </a:extLst>
              </a:tr>
            </a:tbl>
          </a:graphicData>
        </a:graphic>
      </p:graphicFrame>
      <p:pic>
        <p:nvPicPr>
          <p:cNvPr id="2" name="圖片版面配置區 27" descr="男子和小孩堆雪球" title="旅行圖片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337390" y="2992197"/>
            <a:ext cx="2490981" cy="2006546"/>
          </a:xfrm>
          <a:solidFill>
            <a:srgbClr val="F2F2F2"/>
          </a:solidFill>
        </p:spPr>
      </p:pic>
      <p:sp>
        <p:nvSpPr>
          <p:cNvPr id="5123" name="文字版面配置區 22"/>
          <p:cNvSpPr txBox="1">
            <a:spLocks noGrp="1"/>
          </p:cNvSpPr>
          <p:nvPr>
            <p:ph type="body" idx="4294967295"/>
          </p:nvPr>
        </p:nvSpPr>
        <p:spPr>
          <a:xfrm>
            <a:off x="6477588" y="5152350"/>
            <a:ext cx="2314720" cy="1151734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150000"/>
              </a:lnSpc>
              <a:spcBef>
                <a:spcPts val="596"/>
              </a:spcBef>
              <a:buNone/>
            </a:pPr>
            <a:endParaRPr altLang="zh-TW" sz="794" dirty="0">
              <a:latin typeface="Georgia" panose="02040502050405020303" pitchFamily="18" charset="0"/>
              <a:ea typeface="Microsoft JhengHei UI" panose="020B0604030504040204" pitchFamily="34" charset="-120"/>
            </a:endParaRPr>
          </a:p>
        </p:txBody>
      </p:sp>
      <p:sp>
        <p:nvSpPr>
          <p:cNvPr id="5124" name="文字版面配置區 23"/>
          <p:cNvSpPr txBox="1">
            <a:spLocks noGrp="1"/>
          </p:cNvSpPr>
          <p:nvPr>
            <p:ph type="body" idx="4294967295"/>
          </p:nvPr>
        </p:nvSpPr>
        <p:spPr>
          <a:xfrm>
            <a:off x="6412822" y="1377045"/>
            <a:ext cx="2379486" cy="1461545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3543" indent="-73543" eaLnBrk="1" hangingPunct="1">
              <a:lnSpc>
                <a:spcPct val="120000"/>
              </a:lnSpc>
              <a:spcBef>
                <a:spcPts val="596"/>
              </a:spcBef>
            </a:pPr>
            <a:endParaRPr altLang="zh-TW" sz="728" dirty="0">
              <a:solidFill>
                <a:srgbClr val="00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125" name="文字版面配置區 24"/>
          <p:cNvSpPr txBox="1">
            <a:spLocks noGrp="1"/>
          </p:cNvSpPr>
          <p:nvPr>
            <p:ph type="body" idx="4294967295"/>
          </p:nvPr>
        </p:nvSpPr>
        <p:spPr>
          <a:xfrm>
            <a:off x="6568986" y="622962"/>
            <a:ext cx="1512794" cy="393956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altLang="zh-TW" sz="1059" b="1">
              <a:solidFill>
                <a:srgbClr val="FFFFFF"/>
              </a:solidFill>
              <a:latin typeface="Georgia" panose="02040502050405020303" pitchFamily="18" charset="0"/>
              <a:ea typeface="Microsoft JhengHei UI" panose="020B0604030504040204" pitchFamily="34" charset="-120"/>
            </a:endParaRPr>
          </a:p>
        </p:txBody>
      </p:sp>
      <p:sp>
        <p:nvSpPr>
          <p:cNvPr id="5126" name="文字版面配置區 6"/>
          <p:cNvSpPr txBox="1">
            <a:spLocks noGrp="1"/>
          </p:cNvSpPr>
          <p:nvPr>
            <p:ph type="body" idx="4294967295"/>
          </p:nvPr>
        </p:nvSpPr>
        <p:spPr>
          <a:xfrm>
            <a:off x="3361893" y="614573"/>
            <a:ext cx="2335521" cy="1179058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r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altLang="zh-TW" sz="794" dirty="0">
              <a:latin typeface="Georgia" panose="02040502050405020303" pitchFamily="18" charset="0"/>
              <a:ea typeface="Microsoft JhengHei UI" panose="020B0604030504040204" pitchFamily="34" charset="-120"/>
            </a:endParaRPr>
          </a:p>
        </p:txBody>
      </p:sp>
      <p:sp>
        <p:nvSpPr>
          <p:cNvPr id="5127" name="文字版面配置區 21"/>
          <p:cNvSpPr txBox="1">
            <a:spLocks noGrp="1"/>
          </p:cNvSpPr>
          <p:nvPr>
            <p:ph type="body" idx="4294967295"/>
          </p:nvPr>
        </p:nvSpPr>
        <p:spPr>
          <a:xfrm>
            <a:off x="3361892" y="4282792"/>
            <a:ext cx="2335521" cy="202129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altLang="zh-TW" sz="728" dirty="0">
              <a:latin typeface="Georgia" panose="02040502050405020303" pitchFamily="18" charset="0"/>
              <a:ea typeface="Microsoft JhengHei UI" panose="020B0604030504040204" pitchFamily="34" charset="-120"/>
            </a:endParaRPr>
          </a:p>
        </p:txBody>
      </p:sp>
      <p:sp>
        <p:nvSpPr>
          <p:cNvPr id="5128" name="文字版面配置區 8"/>
          <p:cNvSpPr txBox="1">
            <a:spLocks noGrp="1"/>
          </p:cNvSpPr>
          <p:nvPr>
            <p:ph type="body" idx="4294967295"/>
          </p:nvPr>
        </p:nvSpPr>
        <p:spPr>
          <a:xfrm>
            <a:off x="375048" y="4998743"/>
            <a:ext cx="2271437" cy="1305341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150000"/>
              </a:lnSpc>
              <a:spcBef>
                <a:spcPts val="596"/>
              </a:spcBef>
              <a:buNone/>
            </a:pPr>
            <a:endParaRPr altLang="zh-TW" sz="794" dirty="0">
              <a:latin typeface="Georgia" panose="02040502050405020303" pitchFamily="18" charset="0"/>
              <a:ea typeface="Microsoft JhengHei UI" panose="020B0604030504040204" pitchFamily="34" charset="-120"/>
            </a:endParaRPr>
          </a:p>
        </p:txBody>
      </p:sp>
      <p:sp>
        <p:nvSpPr>
          <p:cNvPr id="5129" name="文字版面配置區 9"/>
          <p:cNvSpPr txBox="1">
            <a:spLocks noGrp="1"/>
          </p:cNvSpPr>
          <p:nvPr>
            <p:ph type="body" idx="4294967295"/>
          </p:nvPr>
        </p:nvSpPr>
        <p:spPr>
          <a:xfrm>
            <a:off x="375048" y="1334200"/>
            <a:ext cx="2271437" cy="130349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3543" indent="-73543" eaLnBrk="1" hangingPunct="1">
              <a:lnSpc>
                <a:spcPct val="120000"/>
              </a:lnSpc>
              <a:spcBef>
                <a:spcPts val="596"/>
              </a:spcBef>
            </a:pPr>
            <a:endParaRPr altLang="zh-TW" sz="728" dirty="0">
              <a:solidFill>
                <a:srgbClr val="00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130" name="文字版面配置區 10"/>
          <p:cNvSpPr txBox="1">
            <a:spLocks noGrp="1"/>
          </p:cNvSpPr>
          <p:nvPr>
            <p:ph type="body" idx="4294967295"/>
          </p:nvPr>
        </p:nvSpPr>
        <p:spPr>
          <a:xfrm>
            <a:off x="592512" y="679708"/>
            <a:ext cx="1617849" cy="393956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altLang="zh-TW" sz="1059" b="1" dirty="0">
              <a:solidFill>
                <a:srgbClr val="FFFFFF"/>
              </a:solidFill>
              <a:latin typeface="Georgia" panose="02040502050405020303" pitchFamily="18" charset="0"/>
              <a:ea typeface="Microsoft JhengHei UI" panose="020B0604030504040204" pitchFamily="34" charset="-120"/>
            </a:endParaRPr>
          </a:p>
        </p:txBody>
      </p:sp>
      <p:pic>
        <p:nvPicPr>
          <p:cNvPr id="11" name="圖片版面配置區 13" descr="小孩穿著紅外套和冬季用帽子" title="旅行圖片"/>
          <p:cNvPicPr>
            <a:picLocks noGrp="1" noChangeAspect="1"/>
          </p:cNvPicPr>
          <p:nvPr>
            <p:ph type="pic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218427" y="2727843"/>
            <a:ext cx="2568736" cy="2082022"/>
          </a:xfrm>
          <a:solidFill>
            <a:srgbClr val="F2F2F2"/>
          </a:solidFill>
        </p:spPr>
      </p:pic>
      <p:pic>
        <p:nvPicPr>
          <p:cNvPr id="12" name="圖片版面配置區 26" descr="男子和小孩乘雪橇" title="旅行圖片"/>
          <p:cNvPicPr>
            <a:picLocks noGrp="1" noChangeAspect="1"/>
          </p:cNvPicPr>
          <p:nvPr>
            <p:ph type="pic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3250479" y="1988255"/>
            <a:ext cx="2587532" cy="2053688"/>
          </a:xfrm>
          <a:solidFill>
            <a:srgbClr val="F2F2F2"/>
          </a:solidFill>
        </p:spPr>
      </p:pic>
    </p:spTree>
    <p:extLst>
      <p:ext uri="{BB962C8B-B14F-4D97-AF65-F5344CB8AC3E}">
        <p14:creationId xmlns:p14="http://schemas.microsoft.com/office/powerpoint/2010/main" val="27912727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-6454" y="196354"/>
            <a:ext cx="3078537" cy="13855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1995"/>
            <a:endParaRPr lang="zh-TW" altLang="en-US" sz="1539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072083" y="196355"/>
            <a:ext cx="3039186" cy="13855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1995"/>
            <a:endParaRPr lang="zh-TW" altLang="en-US" sz="1539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graphicFrame>
        <p:nvGraphicFramePr>
          <p:cNvPr id="49" name="表格 48"/>
          <p:cNvGraphicFramePr>
            <a:graphicFrameLocks noGrp="1"/>
          </p:cNvGraphicFramePr>
          <p:nvPr>
            <p:extLst/>
          </p:nvPr>
        </p:nvGraphicFramePr>
        <p:xfrm>
          <a:off x="2182" y="196353"/>
          <a:ext cx="9145911" cy="6434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34012">
                <a:tc>
                  <a:txBody>
                    <a:bodyPr/>
                    <a:lstStyle/>
                    <a:p>
                      <a:endParaRPr lang="zh-TW" altLang="en-US" sz="1700" dirty="0"/>
                    </a:p>
                  </a:txBody>
                  <a:tcPr marL="78186" marR="78186" marT="39093" marB="390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700" dirty="0"/>
                    </a:p>
                  </a:txBody>
                  <a:tcPr marL="78186" marR="78186" marT="39093" marB="390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700" dirty="0"/>
                    </a:p>
                  </a:txBody>
                  <a:tcPr marL="78186" marR="78186" marT="39093" marB="390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2" name="表格 41"/>
          <p:cNvGraphicFramePr>
            <a:graphicFrameLocks noGrp="1"/>
          </p:cNvGraphicFramePr>
          <p:nvPr>
            <p:extLst/>
          </p:nvPr>
        </p:nvGraphicFramePr>
        <p:xfrm>
          <a:off x="-6454" y="177466"/>
          <a:ext cx="6110986" cy="1459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0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0211">
                <a:tc>
                  <a:txBody>
                    <a:bodyPr/>
                    <a:lstStyle/>
                    <a:p>
                      <a:endParaRPr lang="en-US" altLang="zh-TW" sz="17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altLang="zh-TW" sz="17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altLang="zh-TW" sz="17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78186" marR="78186" marT="39093" marB="39093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536">
                <a:tc>
                  <a:txBody>
                    <a:bodyPr/>
                    <a:lstStyle/>
                    <a:p>
                      <a:endParaRPr lang="en-US" altLang="zh-TW" sz="1700" dirty="0" smtClean="0"/>
                    </a:p>
                    <a:p>
                      <a:endParaRPr lang="zh-TW" altLang="en-US" sz="1700" dirty="0"/>
                    </a:p>
                  </a:txBody>
                  <a:tcPr marL="78186" marR="78186" marT="39093" marB="39093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矩形 14"/>
          <p:cNvSpPr/>
          <p:nvPr/>
        </p:nvSpPr>
        <p:spPr>
          <a:xfrm>
            <a:off x="6111269" y="196355"/>
            <a:ext cx="3026236" cy="3971495"/>
          </a:xfrm>
          <a:prstGeom prst="rect">
            <a:avLst/>
          </a:prstGeom>
          <a:gradFill>
            <a:gsLst>
              <a:gs pos="73685">
                <a:srgbClr val="F8F8F8"/>
              </a:gs>
              <a:gs pos="0">
                <a:srgbClr val="0070C0"/>
              </a:gs>
              <a:gs pos="45300">
                <a:schemeClr val="tx2">
                  <a:lumMod val="40000"/>
                  <a:lumOff val="60000"/>
                </a:schemeClr>
              </a:gs>
              <a:gs pos="9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1995"/>
            <a:endParaRPr lang="zh-TW" altLang="en-US" sz="1539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5" name="流程圖: 結束點 4"/>
          <p:cNvSpPr/>
          <p:nvPr/>
        </p:nvSpPr>
        <p:spPr>
          <a:xfrm>
            <a:off x="6172840" y="4373337"/>
            <a:ext cx="1018312" cy="415693"/>
          </a:xfrm>
          <a:prstGeom prst="flowChartTermina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1995"/>
            <a:r>
              <a:rPr lang="zh-TW" altLang="en-US" sz="1539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姓名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6111271" y="5738045"/>
          <a:ext cx="3032448" cy="923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3601">
                <a:tc>
                  <a:txBody>
                    <a:bodyPr/>
                    <a:lstStyle/>
                    <a:p>
                      <a:endParaRPr lang="zh-TW" altLang="en-US" sz="1700" dirty="0"/>
                    </a:p>
                  </a:txBody>
                  <a:tcPr marL="78186" marR="78186" marT="39093" marB="39093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6832500" y="5768689"/>
            <a:ext cx="1908693" cy="56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81995"/>
            <a:r>
              <a:rPr lang="zh-TW" altLang="en-US" sz="3078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備審資料</a:t>
            </a:r>
          </a:p>
        </p:txBody>
      </p:sp>
      <p:sp>
        <p:nvSpPr>
          <p:cNvPr id="12" name="流程圖: 結束點 11"/>
          <p:cNvSpPr/>
          <p:nvPr/>
        </p:nvSpPr>
        <p:spPr>
          <a:xfrm>
            <a:off x="6172840" y="4919341"/>
            <a:ext cx="1035334" cy="415693"/>
          </a:xfrm>
          <a:prstGeom prst="flowChartTermina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1995"/>
            <a:r>
              <a:rPr lang="zh-TW" altLang="en-US" sz="1368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畢業學校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6216502" y="1387822"/>
            <a:ext cx="2784168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81995"/>
            <a:r>
              <a:rPr lang="en-US" altLang="zh-TW" sz="3420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OO</a:t>
            </a:r>
            <a:r>
              <a:rPr lang="zh-TW" altLang="en-US" sz="3420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科技大學</a:t>
            </a:r>
          </a:p>
        </p:txBody>
      </p:sp>
      <p:sp>
        <p:nvSpPr>
          <p:cNvPr id="18" name="矩形 17"/>
          <p:cNvSpPr/>
          <p:nvPr/>
        </p:nvSpPr>
        <p:spPr>
          <a:xfrm>
            <a:off x="7208174" y="1990880"/>
            <a:ext cx="1039067" cy="3291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1995"/>
            <a:r>
              <a:rPr lang="en-US" altLang="zh-TW" sz="1539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XX</a:t>
            </a:r>
            <a:r>
              <a:rPr lang="zh-TW" altLang="en-US" sz="1539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管理系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565521" y="384689"/>
            <a:ext cx="1970264" cy="56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81995"/>
            <a:r>
              <a:rPr lang="zh-TW" altLang="en-US" sz="3078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得獎紀錄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3769799" y="384689"/>
            <a:ext cx="1847122" cy="56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81995"/>
            <a:r>
              <a:rPr lang="zh-TW" altLang="en-US" sz="3078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活動參與</a:t>
            </a:r>
          </a:p>
        </p:txBody>
      </p:sp>
      <p:sp>
        <p:nvSpPr>
          <p:cNvPr id="20" name="內容版面配置區 19"/>
          <p:cNvSpPr>
            <a:spLocks noGrp="1"/>
          </p:cNvSpPr>
          <p:nvPr>
            <p:ph sz="half" idx="2"/>
          </p:nvPr>
        </p:nvSpPr>
        <p:spPr>
          <a:xfrm>
            <a:off x="170302" y="1770210"/>
            <a:ext cx="2740124" cy="4738787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22" name="內容版面配置區 21"/>
          <p:cNvSpPr>
            <a:spLocks noGrp="1"/>
          </p:cNvSpPr>
          <p:nvPr>
            <p:ph sz="quarter" idx="4"/>
          </p:nvPr>
        </p:nvSpPr>
        <p:spPr>
          <a:xfrm>
            <a:off x="3200662" y="1770209"/>
            <a:ext cx="2748949" cy="4738787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491" y="344227"/>
            <a:ext cx="1186440" cy="94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5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-1" y="196356"/>
          <a:ext cx="9144000" cy="6465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65290">
                <a:tc>
                  <a:txBody>
                    <a:bodyPr/>
                    <a:lstStyle/>
                    <a:p>
                      <a:endParaRPr lang="zh-TW" altLang="en-US" sz="1500" dirty="0"/>
                    </a:p>
                  </a:txBody>
                  <a:tcPr marL="78203" marR="78203" marT="39101" marB="391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500" dirty="0"/>
                    </a:p>
                  </a:txBody>
                  <a:tcPr marL="78203" marR="78203" marT="39101" marB="391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500" dirty="0"/>
                    </a:p>
                  </a:txBody>
                  <a:tcPr marL="78203" marR="78203" marT="39101" marB="391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165803" y="317288"/>
          <a:ext cx="2784933" cy="61755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05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1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5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5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19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4178">
                <a:tc gridSpan="6">
                  <a:txBody>
                    <a:bodyPr/>
                    <a:lstStyle/>
                    <a:p>
                      <a:pPr algn="ctr"/>
                      <a:r>
                        <a:rPr lang="zh-TW" altLang="en-US" sz="21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簡歷</a:t>
                      </a:r>
                      <a:endParaRPr lang="zh-TW" altLang="en-US" sz="21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8203" marR="78203" marT="39101" marB="3910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9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9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姓名</a:t>
                      </a:r>
                      <a:endParaRPr lang="zh-TW" altLang="en-US" sz="9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8203" marR="78203" marT="39101" marB="39101"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zh-TW" altLang="en-US" sz="9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8203" marR="78203" marT="39101" marB="3910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9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Photo</a:t>
                      </a:r>
                      <a:endParaRPr lang="zh-TW" altLang="en-US" sz="9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8203" marR="78203" marT="39101" marB="3910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4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9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出生年月日</a:t>
                      </a:r>
                      <a:endParaRPr lang="zh-TW" altLang="en-US" sz="9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8203" marR="78203" marT="39101" marB="39101"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zh-TW" altLang="en-US" sz="9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8203" marR="78203" marT="39101" marB="3910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6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9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出生地</a:t>
                      </a:r>
                      <a:endParaRPr lang="zh-TW" altLang="en-US" sz="9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8203" marR="78203" marT="39101" marB="39101"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zh-TW" altLang="en-US" sz="9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8203" marR="78203" marT="39101" marB="3910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955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9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求學經歷</a:t>
                      </a:r>
                      <a:endParaRPr lang="zh-TW" altLang="en-US" sz="9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8203" marR="78203" marT="39101" marB="39101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社團參與</a:t>
                      </a:r>
                      <a:endParaRPr lang="zh-TW" altLang="en-US" sz="900" b="1" dirty="0" smtClean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8203" marR="78203" marT="39101" marB="39101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50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9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國小</a:t>
                      </a:r>
                      <a:endParaRPr lang="zh-TW" altLang="en-US" sz="9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8203" marR="78203" marT="39101" marB="39101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sz="9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8203" marR="78203" marT="39101" marB="39101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高一</a:t>
                      </a:r>
                    </a:p>
                    <a:p>
                      <a:pPr algn="ctr"/>
                      <a:endParaRPr lang="zh-TW" altLang="en-US" sz="9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8203" marR="78203" marT="39101" marB="39101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8203" marR="78203" marT="39101" marB="391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32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9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</a:t>
                      </a:r>
                      <a:endParaRPr lang="en-US" altLang="zh-TW" sz="9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8203" marR="78203" marT="39101" marB="39101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sz="9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8203" marR="78203" marT="39101" marB="39101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9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高二</a:t>
                      </a:r>
                      <a:endParaRPr lang="zh-TW" altLang="en-US" sz="9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8203" marR="78203" marT="39101" marB="39101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8203" marR="78203" marT="39101" marB="391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32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9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高中</a:t>
                      </a:r>
                      <a:endParaRPr lang="zh-TW" altLang="en-US" sz="9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8203" marR="78203" marT="39101" marB="39101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sz="9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8203" marR="78203" marT="39101" marB="39101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9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高三</a:t>
                      </a:r>
                      <a:endParaRPr lang="zh-TW" altLang="en-US" sz="9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8203" marR="78203" marT="39101" marB="39101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8203" marR="78203" marT="39101" marB="391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955">
                <a:tc gridSpan="6">
                  <a:txBody>
                    <a:bodyPr/>
                    <a:lstStyle/>
                    <a:p>
                      <a:pPr algn="ctr"/>
                      <a:r>
                        <a:rPr lang="zh-TW" altLang="en-US" sz="9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個人特質</a:t>
                      </a:r>
                      <a:endParaRPr lang="zh-TW" altLang="en-US" sz="9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8203" marR="78203" marT="39101" marB="39101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100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28130">
                <a:tc gridSpan="6">
                  <a:txBody>
                    <a:bodyPr/>
                    <a:lstStyle/>
                    <a:p>
                      <a:pPr algn="ctr"/>
                      <a:endParaRPr lang="zh-TW" altLang="en-US" sz="9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8203" marR="78203" marT="39101" marB="3910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0955">
                <a:tc gridSpan="6">
                  <a:txBody>
                    <a:bodyPr/>
                    <a:lstStyle/>
                    <a:p>
                      <a:pPr algn="ctr"/>
                      <a:r>
                        <a:rPr lang="zh-TW" altLang="en-US" sz="9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證照、優良證明</a:t>
                      </a:r>
                      <a:endParaRPr lang="zh-TW" altLang="en-US" sz="9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8203" marR="78203" marT="39101" marB="39101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0955">
                <a:tc gridSpan="2">
                  <a:txBody>
                    <a:bodyPr/>
                    <a:lstStyle/>
                    <a:p>
                      <a:pPr algn="ctr"/>
                      <a:endParaRPr lang="zh-TW" altLang="en-US" sz="9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8203" marR="78203" marT="39101" marB="3910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sz="9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8203" marR="78203" marT="39101" marB="3910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sz="9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8203" marR="78203" marT="39101" marB="3910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0955">
                <a:tc gridSpan="2">
                  <a:txBody>
                    <a:bodyPr/>
                    <a:lstStyle/>
                    <a:p>
                      <a:pPr algn="ctr"/>
                      <a:endParaRPr lang="zh-TW" altLang="en-US" sz="9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8203" marR="78203" marT="39101" marB="3910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sz="9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8203" marR="78203" marT="39101" marB="3910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sz="9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8203" marR="78203" marT="39101" marB="3910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0955">
                <a:tc gridSpan="6">
                  <a:txBody>
                    <a:bodyPr/>
                    <a:lstStyle/>
                    <a:p>
                      <a:pPr algn="ctr"/>
                      <a:r>
                        <a:rPr lang="zh-TW" altLang="en-US" sz="9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參與活動</a:t>
                      </a:r>
                      <a:endParaRPr lang="zh-TW" altLang="en-US" sz="9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8203" marR="78203" marT="39101" marB="39101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0955">
                <a:tc gridSpan="2">
                  <a:txBody>
                    <a:bodyPr/>
                    <a:lstStyle/>
                    <a:p>
                      <a:pPr algn="ctr"/>
                      <a:endParaRPr lang="zh-TW" altLang="en-US" sz="9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8203" marR="78203" marT="39101" marB="3910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sz="900" b="1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8203" marR="78203" marT="39101" marB="3910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sz="9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8203" marR="78203" marT="39101" marB="3910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/>
          </p:nvPr>
        </p:nvGraphicFramePr>
        <p:xfrm>
          <a:off x="6103027" y="317288"/>
          <a:ext cx="2958799" cy="6191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8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0086">
                <a:tc>
                  <a:txBody>
                    <a:bodyPr/>
                    <a:lstStyle/>
                    <a:p>
                      <a:r>
                        <a:rPr lang="zh-TW" altLang="en-US" sz="17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讀書計畫 </a:t>
                      </a:r>
                      <a:endParaRPr lang="en-US" altLang="zh-TW" sz="17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r"/>
                      <a:r>
                        <a:rPr lang="en-US" altLang="zh-TW" sz="17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STUDA</a:t>
                      </a:r>
                      <a:r>
                        <a:rPr lang="zh-TW" altLang="en-US" sz="17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7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PLANNING</a:t>
                      </a:r>
                    </a:p>
                  </a:txBody>
                  <a:tcPr marL="78203" marR="78203" marT="39101" marB="3910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3874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進程</a:t>
                      </a:r>
                    </a:p>
                    <a:p>
                      <a:endParaRPr lang="zh-TW" altLang="en-US" sz="1500" dirty="0"/>
                    </a:p>
                  </a:txBody>
                  <a:tcPr marL="78203" marR="78203" marT="39101" marB="39101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3874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中程</a:t>
                      </a:r>
                    </a:p>
                    <a:p>
                      <a:endParaRPr lang="zh-TW" altLang="en-US" sz="1500" dirty="0"/>
                    </a:p>
                  </a:txBody>
                  <a:tcPr marL="78203" marR="78203" marT="39101" marB="39101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3874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遠程</a:t>
                      </a:r>
                    </a:p>
                    <a:p>
                      <a:endParaRPr lang="zh-TW" altLang="en-US" sz="1500" dirty="0"/>
                    </a:p>
                  </a:txBody>
                  <a:tcPr marL="78203" marR="78203" marT="39101" marB="39101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3095855" y="317287"/>
            <a:ext cx="2926550" cy="61917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1995"/>
            <a:endParaRPr lang="zh-TW" altLang="en-US" sz="1539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3240875" y="1034817"/>
            <a:ext cx="2636510" cy="524844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390881" y="429718"/>
            <a:ext cx="492669" cy="49266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1995"/>
            <a:r>
              <a:rPr lang="zh-TW" altLang="en-US" sz="3079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讀</a:t>
            </a:r>
            <a:endParaRPr lang="zh-TW" altLang="en-US" sz="3079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13888" y="429718"/>
            <a:ext cx="492669" cy="4926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1995"/>
            <a:r>
              <a:rPr lang="zh-TW" altLang="en-US" sz="3079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書</a:t>
            </a:r>
            <a:endParaRPr lang="zh-TW" altLang="en-US" sz="3079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618345" y="429718"/>
            <a:ext cx="492669" cy="49266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1995"/>
            <a:r>
              <a:rPr lang="zh-TW" altLang="en-US" sz="3079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計</a:t>
            </a:r>
            <a:endParaRPr lang="zh-TW" altLang="en-US" sz="3079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241352" y="429718"/>
            <a:ext cx="492669" cy="4926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1995"/>
            <a:r>
              <a:rPr lang="zh-TW" altLang="en-US" sz="3079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畫</a:t>
            </a:r>
            <a:endParaRPr lang="zh-TW" altLang="en-US" sz="3079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5663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/>
              <a:t>準備</a:t>
            </a:r>
            <a:r>
              <a:rPr lang="zh-TW" altLang="en-US" b="1" dirty="0" smtClean="0"/>
              <a:t>面試必</a:t>
            </a:r>
            <a:r>
              <a:rPr lang="zh-TW" altLang="en-US" b="1" dirty="0"/>
              <a:t>知</a:t>
            </a:r>
            <a:r>
              <a:rPr lang="zh-TW" altLang="en-US" b="1" dirty="0" smtClean="0"/>
              <a:t>關鍵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5970" y="2292242"/>
            <a:ext cx="7589471" cy="456575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spcAft>
                <a:spcPts val="450"/>
              </a:spcAft>
              <a:buNone/>
            </a:pPr>
            <a:r>
              <a:rPr lang="zh-TW" altLang="en-US" sz="36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三大重點：</a:t>
            </a:r>
            <a:endParaRPr lang="zh-TW" altLang="en-US" sz="36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0" indent="0">
              <a:lnSpc>
                <a:spcPct val="110000"/>
              </a:lnSpc>
              <a:spcAft>
                <a:spcPts val="450"/>
              </a:spcAft>
              <a:buNone/>
            </a:pPr>
            <a:r>
              <a:rPr lang="zh-TW" altLang="en-US" sz="26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● 拿出自信、表現出優點，除了個人經驗，還應進一步說明做了哪些探究</a:t>
            </a:r>
          </a:p>
          <a:p>
            <a:pPr marL="0" indent="0">
              <a:lnSpc>
                <a:spcPct val="110000"/>
              </a:lnSpc>
              <a:spcAft>
                <a:spcPts val="450"/>
              </a:spcAft>
              <a:buNone/>
            </a:pPr>
            <a:r>
              <a:rPr lang="zh-TW" altLang="en-US" sz="26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● 即便語文相關經驗少，只要面試時願意表達自我就有機會</a:t>
            </a:r>
          </a:p>
          <a:p>
            <a:pPr marL="0" indent="0">
              <a:lnSpc>
                <a:spcPct val="110000"/>
              </a:lnSpc>
              <a:spcAft>
                <a:spcPts val="450"/>
              </a:spcAft>
              <a:buNone/>
            </a:pPr>
            <a:r>
              <a:rPr lang="zh-TW" altLang="en-US" sz="26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● 善用多元課外活動、比賽經驗舉例，對形塑個人特質有幫助</a:t>
            </a:r>
          </a:p>
          <a:p>
            <a:pPr marL="0" indent="0">
              <a:lnSpc>
                <a:spcPct val="110000"/>
              </a:lnSpc>
              <a:spcAft>
                <a:spcPts val="450"/>
              </a:spcAft>
              <a:buNone/>
            </a:pPr>
            <a:r>
              <a:rPr lang="zh-TW" altLang="en-US" sz="36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三大地雷：</a:t>
            </a:r>
            <a:endParaRPr lang="zh-TW" altLang="en-US" sz="36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0" indent="0">
              <a:lnSpc>
                <a:spcPct val="110000"/>
              </a:lnSpc>
              <a:spcAft>
                <a:spcPts val="450"/>
              </a:spcAft>
              <a:buNone/>
            </a:pPr>
            <a:r>
              <a:rPr lang="zh-TW" altLang="en-US" sz="26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● 沒聽懂教授問題時，瞎猜、答非所問</a:t>
            </a:r>
          </a:p>
          <a:p>
            <a:pPr marL="0" indent="0">
              <a:lnSpc>
                <a:spcPct val="110000"/>
              </a:lnSpc>
              <a:spcAft>
                <a:spcPts val="450"/>
              </a:spcAft>
              <a:buNone/>
            </a:pPr>
            <a:r>
              <a:rPr lang="zh-TW" altLang="en-US" sz="26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● 不注意服儀，過於奇裝異服或暴露</a:t>
            </a:r>
          </a:p>
          <a:p>
            <a:pPr marL="0" indent="0">
              <a:lnSpc>
                <a:spcPct val="110000"/>
              </a:lnSpc>
              <a:spcAft>
                <a:spcPts val="450"/>
              </a:spcAft>
              <a:buNone/>
            </a:pPr>
            <a:r>
              <a:rPr lang="zh-TW" altLang="en-US" sz="26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● 內容過於老套、模仿他人，無法展現個人特質</a:t>
            </a:r>
          </a:p>
          <a:p>
            <a:pPr marL="0" indent="0">
              <a:buNone/>
            </a:pP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3373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1" y="196356"/>
          <a:ext cx="9144001" cy="6465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5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5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2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65290">
                <a:tc>
                  <a:txBody>
                    <a:bodyPr/>
                    <a:lstStyle/>
                    <a:p>
                      <a:endParaRPr lang="zh-TW" altLang="en-US" sz="1500" dirty="0"/>
                    </a:p>
                  </a:txBody>
                  <a:tcPr marL="78203" marR="78203" marT="39101" marB="39101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500" dirty="0"/>
                    </a:p>
                  </a:txBody>
                  <a:tcPr marL="78203" marR="78203" marT="39101" marB="391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500" dirty="0"/>
                    </a:p>
                  </a:txBody>
                  <a:tcPr marL="78203" marR="78203" marT="39101" marB="391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矩形 18"/>
          <p:cNvSpPr/>
          <p:nvPr/>
        </p:nvSpPr>
        <p:spPr>
          <a:xfrm>
            <a:off x="6916628" y="2760111"/>
            <a:ext cx="65170" cy="336190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1995"/>
            <a:endParaRPr lang="zh-TW" altLang="en-US" sz="1539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8" name="六邊形 7"/>
          <p:cNvSpPr/>
          <p:nvPr/>
        </p:nvSpPr>
        <p:spPr>
          <a:xfrm>
            <a:off x="6499415" y="719049"/>
            <a:ext cx="1183788" cy="1053451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1995"/>
            <a:r>
              <a:rPr lang="zh-TW" altLang="en-US" sz="5131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</a:t>
            </a:r>
            <a:endParaRPr lang="zh-TW" altLang="en-US" sz="513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六邊形 8"/>
          <p:cNvSpPr/>
          <p:nvPr/>
        </p:nvSpPr>
        <p:spPr>
          <a:xfrm>
            <a:off x="7468212" y="1288772"/>
            <a:ext cx="1174382" cy="1053451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1995"/>
            <a:r>
              <a:rPr lang="zh-TW" altLang="en-US" sz="513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審</a:t>
            </a:r>
          </a:p>
        </p:txBody>
      </p:sp>
      <p:sp>
        <p:nvSpPr>
          <p:cNvPr id="10" name="六邊形 9"/>
          <p:cNvSpPr/>
          <p:nvPr/>
        </p:nvSpPr>
        <p:spPr>
          <a:xfrm>
            <a:off x="6508820" y="1822215"/>
            <a:ext cx="1183788" cy="1053451"/>
          </a:xfrm>
          <a:prstGeom prst="hex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1995"/>
            <a:r>
              <a:rPr lang="zh-TW" altLang="en-US" sz="5131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</a:t>
            </a:r>
            <a:endParaRPr lang="zh-TW" altLang="en-US" sz="513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六邊形 10"/>
          <p:cNvSpPr/>
          <p:nvPr/>
        </p:nvSpPr>
        <p:spPr>
          <a:xfrm>
            <a:off x="7458806" y="2382703"/>
            <a:ext cx="1183788" cy="1058487"/>
          </a:xfrm>
          <a:prstGeom prst="hexag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1995"/>
            <a:r>
              <a:rPr lang="zh-TW" altLang="en-US" sz="513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料</a:t>
            </a:r>
          </a:p>
        </p:txBody>
      </p:sp>
      <p:sp>
        <p:nvSpPr>
          <p:cNvPr id="16" name="流程圖: 結束點 15"/>
          <p:cNvSpPr/>
          <p:nvPr/>
        </p:nvSpPr>
        <p:spPr>
          <a:xfrm>
            <a:off x="6499414" y="4517652"/>
            <a:ext cx="815617" cy="298299"/>
          </a:xfrm>
          <a:prstGeom prst="flowChartTerminator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1995"/>
            <a:r>
              <a:rPr lang="zh-TW" altLang="en-US" sz="1026" b="1" dirty="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rPr>
              <a:t>申請校系</a:t>
            </a:r>
            <a:endParaRPr lang="zh-TW" altLang="en-US" sz="1026" b="1" dirty="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7" name="流程圖: 結束點 16"/>
          <p:cNvSpPr/>
          <p:nvPr/>
        </p:nvSpPr>
        <p:spPr>
          <a:xfrm>
            <a:off x="6508820" y="4986599"/>
            <a:ext cx="815617" cy="298299"/>
          </a:xfrm>
          <a:prstGeom prst="flowChartTerminator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1995"/>
            <a:r>
              <a:rPr lang="zh-TW" altLang="en-US" sz="1026" dirty="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rPr>
              <a:t>姓名</a:t>
            </a:r>
            <a:endParaRPr lang="zh-TW" altLang="en-US" sz="1026" dirty="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8" name="流程圖: 結束點 17"/>
          <p:cNvSpPr/>
          <p:nvPr/>
        </p:nvSpPr>
        <p:spPr>
          <a:xfrm>
            <a:off x="6508820" y="5443452"/>
            <a:ext cx="815617" cy="298299"/>
          </a:xfrm>
          <a:prstGeom prst="flowChartTerminator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1995"/>
            <a:r>
              <a:rPr lang="zh-TW" altLang="en-US" sz="1026" dirty="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rPr>
              <a:t>就讀學校</a:t>
            </a:r>
            <a:endParaRPr lang="zh-TW" altLang="en-US" sz="1026" dirty="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/>
          </p:nvPr>
        </p:nvGraphicFramePr>
        <p:xfrm>
          <a:off x="476955" y="1245774"/>
          <a:ext cx="926347" cy="1514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6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14337">
                <a:tc>
                  <a:txBody>
                    <a:bodyPr/>
                    <a:lstStyle/>
                    <a:p>
                      <a:endParaRPr lang="en-US" altLang="zh-TW" sz="1500" dirty="0" smtClean="0"/>
                    </a:p>
                    <a:p>
                      <a:r>
                        <a:rPr lang="zh-TW" altLang="en-US" sz="2600" dirty="0" smtClean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</a:t>
                      </a:r>
                      <a:endParaRPr lang="en-US" altLang="zh-TW" sz="2600" dirty="0" smtClean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600" dirty="0" smtClean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紀</a:t>
                      </a:r>
                      <a:endParaRPr lang="en-US" altLang="zh-TW" sz="2600" dirty="0" smtClean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600" dirty="0" smtClean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</a:t>
                      </a:r>
                      <a:endParaRPr lang="zh-TW" altLang="en-US" sz="26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8203" marR="78203" marT="39101" marB="39101">
                    <a:lnL w="76200" cap="flat" cmpd="sng" algn="ctr">
                      <a:solidFill>
                        <a:srgbClr val="FF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六邊形 20"/>
          <p:cNvSpPr/>
          <p:nvPr/>
        </p:nvSpPr>
        <p:spPr>
          <a:xfrm>
            <a:off x="196082" y="432125"/>
            <a:ext cx="1083020" cy="998094"/>
          </a:xfrm>
          <a:prstGeom prst="hexagon">
            <a:avLst/>
          </a:prstGeom>
          <a:gradFill flip="none" rotWithShape="1">
            <a:gsLst>
              <a:gs pos="0">
                <a:srgbClr val="FF9999">
                  <a:lumMod val="26000"/>
                  <a:lumOff val="74000"/>
                </a:srgbClr>
              </a:gs>
              <a:gs pos="46000">
                <a:srgbClr val="FF99CC"/>
              </a:gs>
              <a:gs pos="100000">
                <a:srgbClr val="FF66FF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1995"/>
            <a:r>
              <a:rPr lang="zh-TW" altLang="en-US" sz="2737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</a:t>
            </a:r>
            <a:endParaRPr lang="zh-TW" altLang="en-US" sz="2737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六邊形 23"/>
          <p:cNvSpPr/>
          <p:nvPr/>
        </p:nvSpPr>
        <p:spPr>
          <a:xfrm>
            <a:off x="4167177" y="438398"/>
            <a:ext cx="757839" cy="685280"/>
          </a:xfrm>
          <a:prstGeom prst="hexagon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1995"/>
            <a:r>
              <a:rPr lang="zh-TW" altLang="en-US" sz="2737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</a:t>
            </a:r>
            <a:endParaRPr lang="zh-TW" altLang="en-US" sz="2737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六邊形 24"/>
          <p:cNvSpPr/>
          <p:nvPr/>
        </p:nvSpPr>
        <p:spPr>
          <a:xfrm>
            <a:off x="4782184" y="781038"/>
            <a:ext cx="757839" cy="685280"/>
          </a:xfrm>
          <a:prstGeom prst="hexagon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7030A0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1995"/>
            <a:r>
              <a:rPr lang="zh-TW" altLang="en-US" sz="2737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</a:t>
            </a:r>
            <a:endParaRPr lang="zh-TW" altLang="en-US" sz="2737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669340" y="307240"/>
            <a:ext cx="536894" cy="48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81995"/>
            <a:r>
              <a:rPr lang="zh-TW" altLang="en-US" sz="2566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</a:t>
            </a:r>
            <a:endParaRPr lang="zh-TW" altLang="en-US" sz="2566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3684477" y="715460"/>
            <a:ext cx="536894" cy="48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81995"/>
            <a:r>
              <a:rPr lang="zh-TW" altLang="en-US" sz="2566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endParaRPr lang="zh-TW" altLang="en-US" sz="2566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內容版面配置區 28"/>
          <p:cNvSpPr>
            <a:spLocks noGrp="1"/>
          </p:cNvSpPr>
          <p:nvPr>
            <p:ph sz="half" idx="1"/>
          </p:nvPr>
        </p:nvSpPr>
        <p:spPr>
          <a:xfrm>
            <a:off x="1038816" y="1588413"/>
            <a:ext cx="1837302" cy="4751189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0" name="內容版面配置區 29"/>
          <p:cNvSpPr>
            <a:spLocks noGrp="1"/>
          </p:cNvSpPr>
          <p:nvPr>
            <p:ph sz="half" idx="2"/>
          </p:nvPr>
        </p:nvSpPr>
        <p:spPr>
          <a:xfrm>
            <a:off x="3229065" y="1588412"/>
            <a:ext cx="2731710" cy="4751189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279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1" y="196356"/>
          <a:ext cx="9144001" cy="6465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5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5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2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65290">
                <a:tc>
                  <a:txBody>
                    <a:bodyPr/>
                    <a:lstStyle/>
                    <a:p>
                      <a:endParaRPr lang="zh-TW" altLang="en-US" sz="1500" dirty="0"/>
                    </a:p>
                  </a:txBody>
                  <a:tcPr marL="78203" marR="78203" marT="39101" marB="391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500" dirty="0"/>
                    </a:p>
                  </a:txBody>
                  <a:tcPr marL="78203" marR="78203" marT="39101" marB="391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500" dirty="0"/>
                    </a:p>
                  </a:txBody>
                  <a:tcPr marL="78203" marR="78203" marT="39101" marB="391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>
            <p:extLst/>
          </p:nvPr>
        </p:nvGraphicFramePr>
        <p:xfrm>
          <a:off x="6818325" y="604275"/>
          <a:ext cx="2128141" cy="792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552">
                <a:tc>
                  <a:txBody>
                    <a:bodyPr/>
                    <a:lstStyle/>
                    <a:p>
                      <a:endParaRPr lang="en-US" altLang="zh-TW" sz="1500" dirty="0" smtClean="0"/>
                    </a:p>
                    <a:p>
                      <a:r>
                        <a:rPr lang="zh-TW" altLang="en-US" sz="1500" dirty="0" smtClean="0"/>
                        <a:t>            </a:t>
                      </a:r>
                      <a:r>
                        <a:rPr lang="zh-TW" altLang="en-US" sz="2600" dirty="0" smtClean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書計畫</a:t>
                      </a:r>
                      <a:endParaRPr lang="zh-TW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8203" marR="78203" marT="39101" marB="39101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六邊形 7"/>
          <p:cNvSpPr/>
          <p:nvPr/>
        </p:nvSpPr>
        <p:spPr>
          <a:xfrm>
            <a:off x="260675" y="438890"/>
            <a:ext cx="757839" cy="685280"/>
          </a:xfrm>
          <a:prstGeom prst="hexagon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1995"/>
            <a:r>
              <a:rPr lang="zh-TW" altLang="en-US" sz="2737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</a:t>
            </a:r>
            <a:endParaRPr lang="zh-TW" altLang="en-US" sz="2737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六邊形 8"/>
          <p:cNvSpPr/>
          <p:nvPr/>
        </p:nvSpPr>
        <p:spPr>
          <a:xfrm>
            <a:off x="881458" y="807395"/>
            <a:ext cx="757839" cy="685280"/>
          </a:xfrm>
          <a:prstGeom prst="hexag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1995"/>
            <a:r>
              <a:rPr lang="zh-TW" altLang="en-US" sz="2737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endParaRPr lang="zh-TW" altLang="en-US" sz="2737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六邊形 9"/>
          <p:cNvSpPr/>
          <p:nvPr/>
        </p:nvSpPr>
        <p:spPr>
          <a:xfrm>
            <a:off x="2123023" y="781530"/>
            <a:ext cx="757839" cy="685280"/>
          </a:xfrm>
          <a:prstGeom prst="hexagon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1995"/>
            <a:r>
              <a:rPr lang="zh-TW" altLang="en-US" sz="2737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介</a:t>
            </a:r>
            <a:endParaRPr lang="zh-TW" altLang="en-US" sz="2737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六邊形 10"/>
          <p:cNvSpPr/>
          <p:nvPr/>
        </p:nvSpPr>
        <p:spPr>
          <a:xfrm>
            <a:off x="1502240" y="423435"/>
            <a:ext cx="757839" cy="685280"/>
          </a:xfrm>
          <a:prstGeom prst="hexagon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1995"/>
            <a:r>
              <a:rPr lang="zh-TW" altLang="en-US" sz="2737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紹</a:t>
            </a:r>
            <a:endParaRPr lang="zh-TW" altLang="en-US" sz="2737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六邊形 11"/>
          <p:cNvSpPr/>
          <p:nvPr/>
        </p:nvSpPr>
        <p:spPr>
          <a:xfrm>
            <a:off x="6371043" y="433198"/>
            <a:ext cx="1083020" cy="998094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1995"/>
            <a:r>
              <a:rPr lang="zh-TW" altLang="en-US" sz="2737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讀</a:t>
            </a:r>
            <a:endParaRPr lang="zh-TW" altLang="en-US" sz="2737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六邊形 16"/>
          <p:cNvSpPr/>
          <p:nvPr/>
        </p:nvSpPr>
        <p:spPr>
          <a:xfrm>
            <a:off x="3967185" y="423435"/>
            <a:ext cx="1083020" cy="998094"/>
          </a:xfrm>
          <a:prstGeom prst="hexagon">
            <a:avLst/>
          </a:prstGeom>
          <a:gradFill flip="none" rotWithShape="1">
            <a:gsLst>
              <a:gs pos="0">
                <a:srgbClr val="FF9999">
                  <a:lumMod val="26000"/>
                  <a:lumOff val="74000"/>
                </a:srgbClr>
              </a:gs>
              <a:gs pos="46000">
                <a:srgbClr val="FF99CC"/>
              </a:gs>
              <a:gs pos="100000">
                <a:srgbClr val="FF66FF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1995"/>
            <a:endParaRPr lang="zh-TW" altLang="en-US" sz="2737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3600352" y="422674"/>
            <a:ext cx="536894" cy="48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81995"/>
            <a:r>
              <a:rPr lang="zh-TW" altLang="en-US" sz="2566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  <a:endParaRPr lang="zh-TW" altLang="en-US" sz="2566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4937370" y="423436"/>
            <a:ext cx="536894" cy="48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81995"/>
            <a:r>
              <a:rPr lang="zh-TW" altLang="en-US" sz="2566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</a:t>
            </a:r>
            <a:endParaRPr lang="zh-TW" altLang="en-US" sz="2566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600352" y="993013"/>
            <a:ext cx="536894" cy="48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81995"/>
            <a:r>
              <a:rPr lang="zh-TW" altLang="en-US" sz="2566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</a:t>
            </a:r>
            <a:endParaRPr lang="zh-TW" altLang="en-US" sz="2566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4921190" y="993013"/>
            <a:ext cx="536894" cy="48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81995"/>
            <a:r>
              <a:rPr lang="zh-TW" altLang="en-US" sz="2566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</a:t>
            </a:r>
            <a:endParaRPr lang="zh-TW" altLang="en-US" sz="2566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版面配置區 24"/>
          <p:cNvSpPr>
            <a:spLocks noGrp="1"/>
          </p:cNvSpPr>
          <p:nvPr>
            <p:ph type="body" idx="1"/>
          </p:nvPr>
        </p:nvSpPr>
        <p:spPr>
          <a:xfrm>
            <a:off x="372953" y="1781249"/>
            <a:ext cx="2507908" cy="4601799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26" name="內容版面配置區 25"/>
          <p:cNvSpPr>
            <a:spLocks noGrp="1"/>
          </p:cNvSpPr>
          <p:nvPr>
            <p:ph sz="half" idx="2"/>
          </p:nvPr>
        </p:nvSpPr>
        <p:spPr>
          <a:xfrm>
            <a:off x="3410380" y="1779420"/>
            <a:ext cx="2454815" cy="4603629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6371042" y="1779420"/>
            <a:ext cx="2613566" cy="4603629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688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73006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80005394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63268184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761680468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00B0F0"/>
                          </a:solidFill>
                        </a:rPr>
                        <a:t>00</a:t>
                      </a:r>
                      <a:r>
                        <a:rPr lang="zh-TW" altLang="en-US" sz="2800" dirty="0" smtClean="0">
                          <a:solidFill>
                            <a:srgbClr val="00B0F0"/>
                          </a:solidFill>
                        </a:rPr>
                        <a:t>大學</a:t>
                      </a:r>
                      <a:endParaRPr lang="zh-TW" altLang="en-US" sz="28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318863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149469" y="1011115"/>
            <a:ext cx="2769577" cy="5732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817684" y="237391"/>
            <a:ext cx="1433146" cy="128367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優良</a:t>
            </a:r>
            <a:endParaRPr lang="en-US" altLang="zh-TW" sz="2400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2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證明</a:t>
            </a:r>
            <a:endParaRPr lang="zh-TW" altLang="en-US" sz="2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94539" y="1011115"/>
            <a:ext cx="2769577" cy="5732585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952143" y="237392"/>
            <a:ext cx="1433146" cy="12836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活動</a:t>
            </a:r>
            <a:endParaRPr lang="en-US" altLang="zh-TW" sz="2400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2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參與</a:t>
            </a:r>
            <a:endParaRPr lang="zh-TW" altLang="en-US" sz="2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39608" y="1011115"/>
            <a:ext cx="2769577" cy="54600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6415454" y="712176"/>
            <a:ext cx="1863969" cy="59787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我的備審資料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8513885" y="5558938"/>
            <a:ext cx="562708" cy="52753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8513885" y="6117247"/>
            <a:ext cx="562708" cy="52753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7883769" y="6108455"/>
            <a:ext cx="562708" cy="527538"/>
          </a:xfrm>
          <a:prstGeom prst="round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6400800" y="3265173"/>
            <a:ext cx="2306515" cy="1678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申請校系：</a:t>
            </a:r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>
              <a:lnSpc>
                <a:spcPct val="200000"/>
              </a:lnSpc>
            </a:pP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學生姓名：</a:t>
            </a:r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>
              <a:lnSpc>
                <a:spcPct val="200000"/>
              </a:lnSpc>
            </a:pP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就讀學校：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75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15663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80005394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63268184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761680468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318863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0" y="0"/>
            <a:ext cx="3050931" cy="83644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050931" y="0"/>
            <a:ext cx="3050931" cy="836444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097465" y="0"/>
            <a:ext cx="3050931" cy="8364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453554" y="633045"/>
            <a:ext cx="468000" cy="432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自</a:t>
            </a:r>
            <a:endParaRPr lang="zh-TW" altLang="en-US" sz="20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47267" y="633045"/>
            <a:ext cx="432000" cy="432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我</a:t>
            </a:r>
            <a:endParaRPr lang="zh-TW" altLang="en-US" sz="20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804980" y="633045"/>
            <a:ext cx="432000" cy="432000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介</a:t>
            </a:r>
            <a:endParaRPr lang="zh-TW" altLang="en-US" sz="20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462694" y="633045"/>
            <a:ext cx="432000" cy="432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紹</a:t>
            </a:r>
            <a:endParaRPr lang="zh-TW" altLang="en-US" sz="20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6585438"/>
            <a:ext cx="9144000" cy="272562"/>
          </a:xfrm>
          <a:prstGeom prst="rect">
            <a:avLst/>
          </a:prstGeom>
          <a:gradFill flip="none" rotWithShape="1">
            <a:gsLst>
              <a:gs pos="0">
                <a:srgbClr val="3333FF"/>
              </a:gs>
              <a:gs pos="37000">
                <a:srgbClr val="00B050"/>
              </a:gs>
              <a:gs pos="71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1789235" y="2281604"/>
            <a:ext cx="2523392" cy="25189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橢圓 12"/>
          <p:cNvSpPr/>
          <p:nvPr/>
        </p:nvSpPr>
        <p:spPr>
          <a:xfrm>
            <a:off x="2571750" y="3061921"/>
            <a:ext cx="958362" cy="9583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3363058" y="2523053"/>
            <a:ext cx="10682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zh-TW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選</a:t>
            </a:r>
            <a:endParaRPr lang="en-US" altLang="zh-TW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zh-TW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   系</a:t>
            </a:r>
            <a:endParaRPr lang="en-US" altLang="zh-TW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zh-TW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   動</a:t>
            </a:r>
            <a:endParaRPr lang="en-US" altLang="zh-TW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zh-TW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機</a:t>
            </a:r>
            <a:endParaRPr lang="zh-TW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995854" y="2523053"/>
            <a:ext cx="12704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zh-TW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   讀</a:t>
            </a:r>
            <a:endParaRPr lang="en-US" altLang="zh-TW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zh-TW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書</a:t>
            </a:r>
            <a:endParaRPr lang="en-US" altLang="zh-TW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zh-TW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計</a:t>
            </a:r>
            <a:endParaRPr lang="en-US" altLang="zh-TW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zh-TW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   畫</a:t>
            </a:r>
            <a:endParaRPr lang="zh-TW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1968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33941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80005394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63268184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761680468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318863"/>
                  </a:ext>
                </a:extLst>
              </a:tr>
            </a:tbl>
          </a:graphicData>
        </a:graphic>
      </p:graphicFrame>
      <p:sp>
        <p:nvSpPr>
          <p:cNvPr id="4" name="流程圖: 人工輸入 3"/>
          <p:cNvSpPr/>
          <p:nvPr/>
        </p:nvSpPr>
        <p:spPr>
          <a:xfrm rot="10800000">
            <a:off x="-3" y="-2"/>
            <a:ext cx="3042139" cy="826477"/>
          </a:xfrm>
          <a:prstGeom prst="flowChartManualInpu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流程圖: 人工輸入 4"/>
          <p:cNvSpPr/>
          <p:nvPr/>
        </p:nvSpPr>
        <p:spPr>
          <a:xfrm rot="10800000" flipH="1">
            <a:off x="3042136" y="-1"/>
            <a:ext cx="3059727" cy="826477"/>
          </a:xfrm>
          <a:prstGeom prst="flowChartManualInpu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流程圖: 人工輸入 5"/>
          <p:cNvSpPr/>
          <p:nvPr/>
        </p:nvSpPr>
        <p:spPr>
          <a:xfrm>
            <a:off x="3042136" y="6031521"/>
            <a:ext cx="3059727" cy="826477"/>
          </a:xfrm>
          <a:prstGeom prst="flowChartManualInpu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流程圖: 人工輸入 6"/>
          <p:cNvSpPr/>
          <p:nvPr/>
        </p:nvSpPr>
        <p:spPr>
          <a:xfrm flipH="1">
            <a:off x="-4" y="6031522"/>
            <a:ext cx="3042142" cy="826477"/>
          </a:xfrm>
          <a:prstGeom prst="flowChartManualInpu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101863" y="6031521"/>
            <a:ext cx="3042137" cy="826477"/>
          </a:xfrm>
          <a:prstGeom prst="rect">
            <a:avLst/>
          </a:prstGeom>
          <a:solidFill>
            <a:srgbClr val="3333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101863" y="-1"/>
            <a:ext cx="3042137" cy="6031519"/>
          </a:xfrm>
          <a:prstGeom prst="rect">
            <a:avLst/>
          </a:prstGeom>
          <a:gradFill flip="none" rotWithShape="1">
            <a:gsLst>
              <a:gs pos="8000">
                <a:srgbClr val="3333FF"/>
              </a:gs>
              <a:gs pos="61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670538" y="2404692"/>
            <a:ext cx="2584939" cy="2417885"/>
          </a:xfrm>
          <a:prstGeom prst="ellipse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2110147" y="2758514"/>
            <a:ext cx="72976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證</a:t>
            </a:r>
            <a:endParaRPr lang="en-US" altLang="zh-TW" sz="4000" dirty="0" smtClean="0">
              <a:solidFill>
                <a:schemeClr val="bg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200" dirty="0" smtClean="0">
              <a:solidFill>
                <a:schemeClr val="bg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sz="3200" dirty="0" smtClean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照</a:t>
            </a:r>
            <a:endParaRPr lang="zh-TW" altLang="en-US" sz="3200" dirty="0">
              <a:solidFill>
                <a:schemeClr val="bg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042136" y="2635404"/>
            <a:ext cx="7297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參</a:t>
            </a:r>
            <a:endParaRPr lang="en-US" altLang="zh-TW" sz="3600" dirty="0" smtClean="0">
              <a:solidFill>
                <a:schemeClr val="bg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sz="2800" dirty="0" smtClean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 與</a:t>
            </a:r>
            <a:endParaRPr lang="en-US" altLang="zh-TW" sz="2800" dirty="0" smtClean="0">
              <a:solidFill>
                <a:schemeClr val="bg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sz="2800" dirty="0" smtClean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 活</a:t>
            </a:r>
            <a:endParaRPr lang="en-US" altLang="zh-TW" sz="2800" dirty="0" smtClean="0">
              <a:solidFill>
                <a:schemeClr val="bg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sz="2800" dirty="0" smtClean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 動</a:t>
            </a:r>
            <a:endParaRPr lang="zh-TW" altLang="en-US" sz="2800" dirty="0">
              <a:solidFill>
                <a:schemeClr val="bg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81382" y="641810"/>
            <a:ext cx="1483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1995"/>
            <a:r>
              <a:rPr lang="en-US" altLang="zh-TW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OO</a:t>
            </a:r>
            <a:r>
              <a:rPr lang="zh-TW" altLang="en-US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科技大學</a:t>
            </a:r>
            <a:endParaRPr lang="zh-TW" altLang="en-US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流程圖: 結束點 13"/>
          <p:cNvSpPr/>
          <p:nvPr/>
        </p:nvSpPr>
        <p:spPr>
          <a:xfrm>
            <a:off x="6322467" y="4243438"/>
            <a:ext cx="1018312" cy="415693"/>
          </a:xfrm>
          <a:prstGeom prst="flowChartTermina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1995"/>
            <a:r>
              <a:rPr lang="zh-TW" altLang="en-US" sz="1539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姓名</a:t>
            </a:r>
          </a:p>
        </p:txBody>
      </p:sp>
      <p:sp>
        <p:nvSpPr>
          <p:cNvPr id="15" name="流程圖: 結束點 14"/>
          <p:cNvSpPr/>
          <p:nvPr/>
        </p:nvSpPr>
        <p:spPr>
          <a:xfrm>
            <a:off x="6322467" y="4789442"/>
            <a:ext cx="1035334" cy="415693"/>
          </a:xfrm>
          <a:prstGeom prst="flowChartTermina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1995"/>
            <a:r>
              <a:rPr lang="zh-TW" altLang="en-US" sz="1368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畢業學校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6322467" y="6161829"/>
            <a:ext cx="2497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備審資料</a:t>
            </a:r>
            <a:endParaRPr lang="zh-TW" altLang="en-US" sz="3200" dirty="0">
              <a:solidFill>
                <a:schemeClr val="bg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6005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71198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80005394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63268184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761680468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318863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0" y="6585438"/>
            <a:ext cx="9144000" cy="272562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8000">
                <a:srgbClr val="00B050"/>
              </a:gs>
              <a:gs pos="75000">
                <a:srgbClr val="FFFF00"/>
              </a:gs>
              <a:gs pos="25000">
                <a:schemeClr val="accent6">
                  <a:lumMod val="60000"/>
                  <a:lumOff val="40000"/>
                </a:schemeClr>
              </a:gs>
              <a:gs pos="100000">
                <a:srgbClr val="FF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3042138" cy="1222131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050931" y="0"/>
            <a:ext cx="3042138" cy="1222131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093069" y="-1"/>
            <a:ext cx="3042138" cy="122213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545120"/>
            <a:ext cx="9135207" cy="13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404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https://</a:t>
            </a:r>
            <a:r>
              <a:rPr lang="en-US" altLang="zh-TW" dirty="0" smtClean="0">
                <a:hlinkClick r:id="rId2"/>
              </a:rPr>
              <a:t>www.youtube.com/watch?v=spqj_jehMnk&amp;t=19s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【</a:t>
            </a:r>
            <a:r>
              <a:rPr lang="zh-TW" altLang="en-US" dirty="0"/>
              <a:t>升大學備審資料</a:t>
            </a:r>
            <a:r>
              <a:rPr lang="en-US" altLang="zh-TW" dirty="0"/>
              <a:t>】 </a:t>
            </a:r>
            <a:r>
              <a:rPr lang="zh-TW" altLang="en-US" dirty="0"/>
              <a:t>三折頁製作教學 第一集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3608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個人書審簡歷撰寫要領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6216" y="2665744"/>
            <a:ext cx="6619244" cy="293275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用詞明確簡單扼要</a:t>
            </a:r>
            <a:endParaRPr lang="en-US" altLang="zh-TW" sz="2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內容要以重點方式呈現</a:t>
            </a:r>
            <a:endParaRPr lang="en-US" altLang="zh-TW" sz="2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表格排版、欄位使用正確</a:t>
            </a:r>
            <a:endParaRPr lang="en-US" altLang="zh-TW" sz="2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內容不能虛構</a:t>
            </a:r>
            <a:endParaRPr lang="en-US" altLang="zh-TW" sz="2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要懂得揚善藏拙，行銷包裝</a:t>
            </a:r>
            <a:endParaRPr lang="zh-TW" altLang="en-US" sz="2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6" name="直線圖說文字 1 (加上框線和強調線) 5"/>
          <p:cNvSpPr/>
          <p:nvPr/>
        </p:nvSpPr>
        <p:spPr>
          <a:xfrm>
            <a:off x="5300066" y="2373923"/>
            <a:ext cx="2604722" cy="1119314"/>
          </a:xfrm>
          <a:prstGeom prst="accentBorderCallout1">
            <a:avLst>
              <a:gd name="adj1" fmla="val 18750"/>
              <a:gd name="adj2" fmla="val -8333"/>
              <a:gd name="adj3" fmla="val 19267"/>
              <a:gd name="adj4" fmla="val -4184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「精緻」、「簡單」、「有特色的」的將個人資訊完整控制於</a:t>
            </a:r>
            <a:r>
              <a:rPr lang="en-US" altLang="zh-TW" sz="16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2</a:t>
            </a:r>
            <a:r>
              <a:rPr lang="zh-TW" altLang="en-US" sz="16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張</a:t>
            </a:r>
            <a:r>
              <a:rPr lang="en-US" altLang="zh-TW" sz="16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A4</a:t>
            </a:r>
            <a:r>
              <a:rPr lang="zh-TW" altLang="en-US" sz="16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紙張以內最為恰當</a:t>
            </a:r>
            <a:r>
              <a:rPr lang="zh-TW" altLang="en-US" sz="16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。</a:t>
            </a:r>
            <a:endParaRPr lang="zh-TW" altLang="en-US" sz="16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7" name="直線圖說文字 1 (加上框線和強調線) 6"/>
          <p:cNvSpPr/>
          <p:nvPr/>
        </p:nvSpPr>
        <p:spPr>
          <a:xfrm>
            <a:off x="5719394" y="3816641"/>
            <a:ext cx="2604722" cy="1071882"/>
          </a:xfrm>
          <a:prstGeom prst="accentBorderCallout1">
            <a:avLst>
              <a:gd name="adj1" fmla="val 18750"/>
              <a:gd name="adj2" fmla="val -8333"/>
              <a:gd name="adj3" fmla="val 19267"/>
              <a:gd name="adj4" fmla="val -4184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以條列式方式呈現，直接列出大標題，在大標題下寫出重要學經歷及相關事蹟</a:t>
            </a:r>
            <a:r>
              <a:rPr lang="zh-TW" altLang="en-US" sz="16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。</a:t>
            </a:r>
            <a:endParaRPr lang="zh-TW" altLang="en-US" sz="16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8" name="直線圖說文字 1 (加上框線和強調線) 7"/>
          <p:cNvSpPr/>
          <p:nvPr/>
        </p:nvSpPr>
        <p:spPr>
          <a:xfrm>
            <a:off x="5719394" y="5118880"/>
            <a:ext cx="2604722" cy="1167620"/>
          </a:xfrm>
          <a:prstGeom prst="accentBorderCallout1">
            <a:avLst>
              <a:gd name="adj1" fmla="val 18750"/>
              <a:gd name="adj2" fmla="val -8333"/>
              <a:gd name="adj3" fmla="val 19267"/>
              <a:gd name="adj4" fmla="val -418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針對自己的優勢、特色加以補充說明，對於自己弱勢不擅長的部分應採用避重就輕的方式帶過</a:t>
            </a:r>
            <a:endParaRPr lang="zh-TW" altLang="en-US" sz="16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800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履歷呈現方式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66215" y="2670297"/>
            <a:ext cx="3618869" cy="3211757"/>
          </a:xfrm>
        </p:spPr>
        <p:txBody>
          <a:bodyPr>
            <a:noAutofit/>
          </a:bodyPr>
          <a:lstStyle/>
          <a:p>
            <a:r>
              <a:rPr lang="zh-TW" altLang="en-US" sz="24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基本資料</a:t>
            </a:r>
            <a:endParaRPr lang="en-US" altLang="zh-TW" sz="2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sz="24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學歷</a:t>
            </a:r>
            <a:endParaRPr lang="en-US" altLang="zh-TW" sz="2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sz="24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優異學科或成績</a:t>
            </a:r>
            <a:endParaRPr lang="en-US" altLang="zh-TW" sz="2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sz="24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小論文</a:t>
            </a:r>
            <a:endParaRPr lang="en-US" altLang="zh-TW" sz="2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sz="24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特殊榮耀</a:t>
            </a:r>
            <a:endParaRPr lang="en-US" altLang="zh-TW" sz="2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sz="24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證照技能或語文能力</a:t>
            </a:r>
            <a:endParaRPr lang="en-US" altLang="zh-TW" sz="2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sz="24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活動經歷</a:t>
            </a:r>
            <a:endParaRPr lang="zh-TW" altLang="en-US" sz="2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9941" y="2670297"/>
            <a:ext cx="3618869" cy="3211757"/>
          </a:xfrm>
        </p:spPr>
        <p:txBody>
          <a:bodyPr>
            <a:noAutofit/>
          </a:bodyPr>
          <a:lstStyle/>
          <a:p>
            <a:r>
              <a:rPr lang="zh-TW" altLang="en-US" sz="24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幹部經驗</a:t>
            </a:r>
            <a:endParaRPr lang="en-US" altLang="zh-TW" sz="2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sz="24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社團經驗</a:t>
            </a:r>
            <a:endParaRPr lang="en-US" altLang="zh-TW" sz="2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sz="24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工作經驗或工讀經驗</a:t>
            </a:r>
            <a:endParaRPr lang="en-US" altLang="zh-TW" sz="2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sz="24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志工經驗</a:t>
            </a:r>
            <a:endParaRPr lang="en-US" altLang="zh-TW" sz="2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sz="24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未來期許</a:t>
            </a:r>
            <a:endParaRPr lang="en-US" altLang="zh-TW" sz="2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sz="24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最感謝的人</a:t>
            </a:r>
            <a:endParaRPr lang="en-US" altLang="zh-TW" sz="2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sz="24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最欣賞的人</a:t>
            </a:r>
            <a:endParaRPr lang="zh-TW" altLang="en-US" sz="2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472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t="10694" r="10096" b="10460"/>
          <a:stretch/>
        </p:blipFill>
        <p:spPr>
          <a:xfrm>
            <a:off x="6159012" y="1477113"/>
            <a:ext cx="2984989" cy="425327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5" t="9569" r="11176" b="12113"/>
          <a:stretch/>
        </p:blipFill>
        <p:spPr>
          <a:xfrm>
            <a:off x="0" y="1477113"/>
            <a:ext cx="3006858" cy="42311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5" t="10950" r="11186" b="11998"/>
          <a:stretch/>
        </p:blipFill>
        <p:spPr>
          <a:xfrm>
            <a:off x="3066207" y="1477113"/>
            <a:ext cx="3033457" cy="424668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314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09" y="1761858"/>
            <a:ext cx="2811885" cy="40554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64" y="1761858"/>
            <a:ext cx="3122552" cy="40554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" t="10256" r="8038" b="7821"/>
          <a:stretch/>
        </p:blipFill>
        <p:spPr>
          <a:xfrm>
            <a:off x="3007850" y="1761859"/>
            <a:ext cx="2929157" cy="406015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6505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18180"/>
            <a:ext cx="3204299" cy="423419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00" y="1551845"/>
            <a:ext cx="2939869" cy="41719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060" y="1551845"/>
            <a:ext cx="2948940" cy="41719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1131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三</a:t>
            </a:r>
            <a:r>
              <a:rPr lang="zh-TW" altLang="en-US" dirty="0"/>
              <a:t>折</a:t>
            </a:r>
            <a:r>
              <a:rPr lang="zh-TW" altLang="en-US" dirty="0" smtClean="0"/>
              <a:t>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43688" y="2380166"/>
            <a:ext cx="7328811" cy="3117224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三折頁指的就是一般廣告單</a:t>
            </a:r>
            <a:r>
              <a:rPr lang="en-US" altLang="zh-TW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/DM</a:t>
            </a: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。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4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一份精心製作的三折頁</a:t>
            </a:r>
            <a:r>
              <a:rPr lang="en-US" altLang="zh-TW" sz="24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/</a:t>
            </a:r>
            <a:r>
              <a:rPr lang="zh-TW" altLang="en-US" sz="24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自介卡，可以面試加分！</a:t>
            </a:r>
            <a:endParaRPr lang="en-US" altLang="zh-TW" sz="2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魔鬼藏在細節中，多一份用心、多一份優勢。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做三折頁前，務必思考：想呈現什麼？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網路教學：</a:t>
            </a:r>
            <a:r>
              <a:rPr lang="en-US" altLang="zh-TW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google</a:t>
            </a: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「摺頁冊」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9633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zh-TW" altLang="en-US" dirty="0" smtClean="0"/>
              <a:t>排版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32673" y="2154358"/>
            <a:ext cx="6032196" cy="2986944"/>
          </a:xfrm>
        </p:spPr>
        <p:txBody>
          <a:bodyPr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一、決定色調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先決定主要配色，訂出風格，看你喜歡對比色系、同色系、暖色系、冷色調等。</a:t>
            </a:r>
            <a:endParaRPr lang="en-US" altLang="zh-TW" sz="2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整個頁面從底色、文字到使用到的圖形元素用到的顏色都不會脫離這三個顏色，頂多深淺上做變化。</a:t>
            </a:r>
            <a:endParaRPr lang="en-US" altLang="zh-TW" sz="2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或是單一的顏色配色</a:t>
            </a:r>
            <a:endParaRPr lang="zh-TW" altLang="en-US" sz="2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45" y="3492137"/>
            <a:ext cx="2590859" cy="246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8023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冬季摺頁冊 11x8.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離子會議室">
  <a:themeElements>
    <a:clrScheme name="離子會議室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離子會議室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會議室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353</TotalTime>
  <Words>761</Words>
  <Application>Microsoft Office PowerPoint</Application>
  <PresentationFormat>如螢幕大小 (4:3)</PresentationFormat>
  <Paragraphs>158</Paragraphs>
  <Slides>26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26</vt:i4>
      </vt:variant>
    </vt:vector>
  </HeadingPairs>
  <TitlesOfParts>
    <vt:vector size="40" baseType="lpstr">
      <vt:lpstr>Adobe 繁黑體 Std B</vt:lpstr>
      <vt:lpstr>Microsoft JhengHei UI</vt:lpstr>
      <vt:lpstr>微軟正黑體</vt:lpstr>
      <vt:lpstr>新細明體</vt:lpstr>
      <vt:lpstr>Arial</vt:lpstr>
      <vt:lpstr>Calibri</vt:lpstr>
      <vt:lpstr>Calibri Light</vt:lpstr>
      <vt:lpstr>Century Gothic</vt:lpstr>
      <vt:lpstr>Georgia</vt:lpstr>
      <vt:lpstr>Wingdings 3</vt:lpstr>
      <vt:lpstr>冬季摺頁冊 11x8.5</vt:lpstr>
      <vt:lpstr>離子會議室</vt:lpstr>
      <vt:lpstr>Office 佈景主題</vt:lpstr>
      <vt:lpstr>1_Office 佈景主題</vt:lpstr>
      <vt:lpstr>面試資料技巧</vt:lpstr>
      <vt:lpstr>準備面試必知關鍵</vt:lpstr>
      <vt:lpstr>個人書審簡歷撰寫要領</vt:lpstr>
      <vt:lpstr>履歷呈現方式</vt:lpstr>
      <vt:lpstr>PowerPoint 簡報</vt:lpstr>
      <vt:lpstr>PowerPoint 簡報</vt:lpstr>
      <vt:lpstr>PowerPoint 簡報</vt:lpstr>
      <vt:lpstr>三折頁</vt:lpstr>
      <vt:lpstr>排版</vt:lpstr>
      <vt:lpstr>PowerPoint 簡報</vt:lpstr>
      <vt:lpstr>排版</vt:lpstr>
      <vt:lpstr>PowerPoint 簡報</vt:lpstr>
      <vt:lpstr>PowerPoint 簡報</vt:lpstr>
      <vt:lpstr>排版</vt:lpstr>
      <vt:lpstr>排版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觀光資訊應用</dc:title>
  <dc:creator>user</dc:creator>
  <cp:lastModifiedBy>user</cp:lastModifiedBy>
  <cp:revision>29</cp:revision>
  <dcterms:created xsi:type="dcterms:W3CDTF">2019-09-02T06:05:27Z</dcterms:created>
  <dcterms:modified xsi:type="dcterms:W3CDTF">2020-03-03T10:49:25Z</dcterms:modified>
</cp:coreProperties>
</file>