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28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1055" y="3417395"/>
            <a:ext cx="7315200" cy="2077798"/>
          </a:xfrm>
        </p:spPr>
        <p:txBody>
          <a:bodyPr/>
          <a:lstStyle/>
          <a:p>
            <a:pPr algn="ctr"/>
            <a:r>
              <a:rPr lang="zh-TW" altLang="en-US" dirty="0" smtClean="0"/>
              <a:t>觀光多媒體應用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3400" y="1654485"/>
            <a:ext cx="3867638" cy="914400"/>
          </a:xfrm>
        </p:spPr>
        <p:txBody>
          <a:bodyPr anchor="ctr"/>
          <a:lstStyle/>
          <a:p>
            <a:pPr algn="ctr"/>
            <a:r>
              <a:rPr lang="zh-TW" altLang="en-US" dirty="0" smtClean="0"/>
              <a:t>觀光</a:t>
            </a:r>
            <a:r>
              <a:rPr lang="zh-TW" altLang="en-US" dirty="0" smtClean="0"/>
              <a:t>二甲</a:t>
            </a:r>
            <a:r>
              <a:rPr lang="en-US" altLang="zh-TW" dirty="0" smtClean="0"/>
              <a:t>/</a:t>
            </a:r>
            <a:r>
              <a:rPr lang="zh-TW" altLang="en-US" dirty="0" smtClean="0"/>
              <a:t>觀光二乙</a:t>
            </a:r>
            <a:endParaRPr lang="zh-TW" altLang="en-US" dirty="0"/>
          </a:p>
        </p:txBody>
      </p:sp>
      <p:pic>
        <p:nvPicPr>
          <p:cNvPr id="4" name="圖片 3" descr="範例相片，顯示大型建築物側邊及屋頂的窗戶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9" b="478"/>
          <a:stretch/>
        </p:blipFill>
        <p:spPr bwMode="auto">
          <a:xfrm>
            <a:off x="9265870" y="752474"/>
            <a:ext cx="2926129" cy="5349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9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sz="3600" dirty="0" smtClean="0"/>
              <a:t>內容包括：基本資料、優點與優秀表現</a:t>
            </a:r>
            <a:endParaRPr lang="en-US" altLang="zh-TW" sz="3600" dirty="0" smtClean="0"/>
          </a:p>
          <a:p>
            <a:r>
              <a:rPr lang="zh-TW" altLang="en-US" sz="3600" dirty="0" smtClean="0"/>
              <a:t>呈現方式：以條列式為佳，一定要簡潔有力。</a:t>
            </a:r>
            <a:endParaRPr lang="en-US" altLang="zh-TW" sz="3600" dirty="0" smtClean="0"/>
          </a:p>
          <a:p>
            <a:r>
              <a:rPr lang="zh-TW" altLang="en-US" sz="3600" dirty="0" smtClean="0"/>
              <a:t>放大的內容必然會更突出醒目，慎重選擇要收大的內容。它們會在頁面中</a:t>
            </a:r>
            <a:r>
              <a:rPr lang="zh-TW" altLang="en-US" sz="3600" dirty="0"/>
              <a:t>凸</a:t>
            </a:r>
            <a:r>
              <a:rPr lang="zh-TW" altLang="en-US" sz="3600" dirty="0" smtClean="0"/>
              <a:t>顯來</a:t>
            </a:r>
            <a:endParaRPr lang="en-US" altLang="zh-TW" sz="3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4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圖片是三折頁的精華部分。因為它就像廣告單一樣。精美的圖片才容易吸引人的目光，所以放入個人的活動經驗、證照等等，增加豐富度！</a:t>
            </a:r>
            <a:endParaRPr lang="en-US" altLang="zh-TW" sz="3200" dirty="0" smtClean="0"/>
          </a:p>
          <a:p>
            <a:r>
              <a:rPr lang="zh-TW" altLang="en-US" sz="3200" dirty="0" smtClean="0"/>
              <a:t>但切記不要用圖片，以文字為中心。圖片只是為了輔助說明，文字說明才是主角。</a:t>
            </a:r>
            <a:endParaRPr lang="en-US" altLang="zh-TW" sz="3200" dirty="0" smtClean="0"/>
          </a:p>
          <a:p>
            <a:r>
              <a:rPr lang="zh-TW" altLang="en-US" sz="3200" dirty="0" smtClean="0"/>
              <a:t>圖片或文字盡量不要超過版面配置的一半，最好的版面配置是圖文並茂，文字清爽、一目了然。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98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範本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30" y="643053"/>
            <a:ext cx="8558070" cy="6050823"/>
          </a:xfrm>
        </p:spPr>
      </p:pic>
    </p:spTree>
    <p:extLst>
      <p:ext uri="{BB962C8B-B14F-4D97-AF65-F5344CB8AC3E}">
        <p14:creationId xmlns:p14="http://schemas.microsoft.com/office/powerpoint/2010/main" val="148857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8"/>
          <a:stretch/>
        </p:blipFill>
        <p:spPr>
          <a:xfrm>
            <a:off x="0" y="835411"/>
            <a:ext cx="6260123" cy="438135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26013" y="849923"/>
            <a:ext cx="6165987" cy="43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69" y="221549"/>
            <a:ext cx="9391154" cy="6636451"/>
          </a:xfrm>
        </p:spPr>
      </p:pic>
    </p:spTree>
    <p:extLst>
      <p:ext uri="{BB962C8B-B14F-4D97-AF65-F5344CB8AC3E}">
        <p14:creationId xmlns:p14="http://schemas.microsoft.com/office/powerpoint/2010/main" val="227768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00100"/>
            <a:ext cx="7315200" cy="5772150"/>
          </a:xfrm>
        </p:spPr>
        <p:txBody>
          <a:bodyPr anchor="t">
            <a:normAutofit lnSpcReduction="10000"/>
          </a:bodyPr>
          <a:lstStyle/>
          <a:p>
            <a:r>
              <a:rPr lang="zh-TW" altLang="en-US" sz="3200" dirty="0" smtClean="0"/>
              <a:t>軟體：</a:t>
            </a:r>
            <a:r>
              <a:rPr lang="en-US" altLang="zh-TW" sz="3200" dirty="0" smtClean="0"/>
              <a:t>word</a:t>
            </a:r>
            <a:r>
              <a:rPr lang="zh-TW" altLang="en-US" sz="3200" dirty="0" smtClean="0"/>
              <a:t>、</a:t>
            </a:r>
            <a:r>
              <a:rPr lang="en-US" altLang="zh-TW" sz="3200" dirty="0" err="1" smtClean="0"/>
              <a:t>powerpoint</a:t>
            </a:r>
            <a:r>
              <a:rPr lang="zh-TW" altLang="en-US" sz="3200" dirty="0" smtClean="0"/>
              <a:t>、</a:t>
            </a:r>
            <a:r>
              <a:rPr lang="en-US" altLang="zh-TW" sz="3200" dirty="0" smtClean="0"/>
              <a:t>excel</a:t>
            </a:r>
            <a:r>
              <a:rPr lang="zh-TW" altLang="en-US" sz="3200" dirty="0" smtClean="0"/>
              <a:t>、電子書製作等</a:t>
            </a:r>
            <a:endParaRPr lang="en-US" altLang="zh-TW" sz="3200" dirty="0" smtClean="0"/>
          </a:p>
          <a:p>
            <a:r>
              <a:rPr lang="zh-TW" altLang="en-US" sz="3200" dirty="0" smtClean="0"/>
              <a:t>課程規劃：</a:t>
            </a:r>
            <a:endParaRPr lang="en-US" altLang="zh-TW" sz="3200" dirty="0" smtClean="0"/>
          </a:p>
          <a:p>
            <a:pPr marL="502920" lvl="1" indent="0">
              <a:lnSpc>
                <a:spcPct val="150000"/>
              </a:lnSpc>
              <a:buNone/>
            </a:pPr>
            <a:r>
              <a:rPr lang="zh-TW" altLang="en-US" sz="2800" dirty="0" smtClean="0"/>
              <a:t>（一）個人</a:t>
            </a:r>
            <a:r>
              <a:rPr lang="zh-TW" altLang="en-US" sz="2800" dirty="0" smtClean="0"/>
              <a:t>履歷表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三</a:t>
            </a:r>
            <a:r>
              <a:rPr lang="zh-TW" altLang="en-US" sz="2800" dirty="0" smtClean="0"/>
              <a:t>折頁</a:t>
            </a:r>
            <a:endParaRPr lang="en-US" altLang="zh-TW" sz="2800" dirty="0" smtClean="0"/>
          </a:p>
          <a:p>
            <a:pPr marL="502920" lvl="1" indent="0">
              <a:lnSpc>
                <a:spcPct val="150000"/>
              </a:lnSpc>
              <a:buNone/>
            </a:pPr>
            <a:r>
              <a:rPr lang="zh-TW" altLang="en-US" sz="2800" dirty="0" smtClean="0"/>
              <a:t>（二）價目表、報名表製作</a:t>
            </a:r>
            <a:endParaRPr lang="en-US" altLang="zh-TW" sz="2800" dirty="0" smtClean="0"/>
          </a:p>
          <a:p>
            <a:pPr marL="502920" lvl="1" indent="0">
              <a:lnSpc>
                <a:spcPct val="150000"/>
              </a:lnSpc>
              <a:buNone/>
            </a:pPr>
            <a:r>
              <a:rPr lang="zh-TW" altLang="en-US" sz="2800" dirty="0" smtClean="0"/>
              <a:t>（三）旅遊導覽手冊</a:t>
            </a:r>
            <a:endParaRPr lang="en-US" altLang="zh-TW" sz="2800" dirty="0" smtClean="0"/>
          </a:p>
          <a:p>
            <a:pPr marL="502920" lvl="1" indent="0">
              <a:lnSpc>
                <a:spcPct val="150000"/>
              </a:lnSpc>
              <a:buNone/>
            </a:pPr>
            <a:r>
              <a:rPr lang="zh-TW" altLang="en-US" sz="2800" dirty="0" smtClean="0"/>
              <a:t>（四）統計資料與查詢</a:t>
            </a:r>
            <a:endParaRPr lang="en-US" altLang="zh-TW" sz="2800" dirty="0" smtClean="0"/>
          </a:p>
          <a:p>
            <a:pPr marL="502920" lvl="1" indent="0">
              <a:lnSpc>
                <a:spcPct val="150000"/>
              </a:lnSpc>
              <a:buNone/>
            </a:pPr>
            <a:r>
              <a:rPr lang="zh-TW" altLang="en-US" sz="2800" dirty="0" smtClean="0"/>
              <a:t>（五）旅遊宣傳</a:t>
            </a:r>
            <a:r>
              <a:rPr lang="zh-TW" altLang="en-US" sz="2800" dirty="0" smtClean="0"/>
              <a:t>海報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旅遊相簿</a:t>
            </a:r>
            <a:endParaRPr lang="en-US" altLang="zh-TW" sz="2800" dirty="0" smtClean="0"/>
          </a:p>
          <a:p>
            <a:pPr marL="502920" lvl="1" indent="0">
              <a:lnSpc>
                <a:spcPct val="150000"/>
              </a:lnSpc>
              <a:buNone/>
            </a:pPr>
            <a:r>
              <a:rPr lang="zh-TW" altLang="en-US" sz="2800" dirty="0" smtClean="0"/>
              <a:t>（六）</a:t>
            </a:r>
            <a:r>
              <a:rPr lang="en-US" altLang="zh-TW" sz="2800" dirty="0" smtClean="0"/>
              <a:t>google</a:t>
            </a:r>
            <a:r>
              <a:rPr lang="zh-TW" altLang="en-US" sz="2800" smtClean="0"/>
              <a:t>表單設計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65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評分標準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3600" dirty="0" smtClean="0"/>
              <a:t>平時作業</a:t>
            </a:r>
            <a:endParaRPr lang="en-US" altLang="zh-TW" sz="3600" dirty="0" smtClean="0"/>
          </a:p>
          <a:p>
            <a:r>
              <a:rPr lang="zh-TW" altLang="en-US" sz="3600" dirty="0" smtClean="0"/>
              <a:t>期中作業</a:t>
            </a:r>
            <a:endParaRPr lang="en-US" altLang="zh-TW" sz="3600" dirty="0" smtClean="0"/>
          </a:p>
          <a:p>
            <a:pPr lvl="1"/>
            <a:r>
              <a:rPr lang="zh-TW" altLang="en-US" sz="3600" dirty="0" smtClean="0"/>
              <a:t>以恆春半島為觀光景點，製作一份旅遊導覽手冊</a:t>
            </a:r>
            <a:endParaRPr lang="en-US" altLang="zh-TW" sz="3600" dirty="0" smtClean="0"/>
          </a:p>
          <a:p>
            <a:r>
              <a:rPr lang="zh-TW" altLang="en-US" sz="3600" dirty="0" smtClean="0"/>
              <a:t>期末作業</a:t>
            </a:r>
            <a:endParaRPr lang="en-US" altLang="zh-TW" sz="3600" dirty="0" smtClean="0"/>
          </a:p>
          <a:p>
            <a:pPr lvl="1"/>
            <a:r>
              <a:rPr lang="zh-TW" altLang="en-US" sz="3400" dirty="0" smtClean="0"/>
              <a:t>以簡報</a:t>
            </a:r>
            <a:r>
              <a:rPr lang="en-US" altLang="zh-TW" sz="3400" dirty="0" smtClean="0"/>
              <a:t>/</a:t>
            </a:r>
            <a:r>
              <a:rPr lang="zh-TW" altLang="en-US" sz="3400" dirty="0" smtClean="0"/>
              <a:t>電子書製作個人履歷或導覽簡報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29892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</a:t>
            </a:r>
            <a:br>
              <a:rPr lang="en-US" altLang="zh-TW" dirty="0" smtClean="0"/>
            </a:br>
            <a:r>
              <a:rPr lang="zh-TW" altLang="en-US" dirty="0" smtClean="0"/>
              <a:t>製作三折頁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dirty="0" smtClean="0"/>
              <a:t>三折頁指的就是一般廣告單</a:t>
            </a:r>
            <a:r>
              <a:rPr lang="en-US" altLang="zh-TW" dirty="0" smtClean="0"/>
              <a:t>/DM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一份精心製作的三折頁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自介卡，可以面試加分！</a:t>
            </a:r>
            <a:endParaRPr lang="en-US" altLang="zh-TW" dirty="0" smtClean="0"/>
          </a:p>
          <a:p>
            <a:r>
              <a:rPr lang="zh-TW" altLang="en-US" dirty="0" smtClean="0"/>
              <a:t>魔鬼藏在細節中，多一份用心、多一份優勢。</a:t>
            </a:r>
            <a:endParaRPr lang="en-US" altLang="zh-TW" dirty="0" smtClean="0"/>
          </a:p>
          <a:p>
            <a:r>
              <a:rPr lang="zh-TW" altLang="en-US" dirty="0" smtClean="0"/>
              <a:t>做三折頁前，務必思考：想呈現什麼？</a:t>
            </a:r>
            <a:endParaRPr lang="en-US" altLang="zh-TW" dirty="0" smtClean="0"/>
          </a:p>
          <a:p>
            <a:r>
              <a:rPr lang="zh-TW" altLang="en-US" dirty="0" smtClean="0"/>
              <a:t>網路教學：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「摺頁冊」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84" y="2907323"/>
            <a:ext cx="4853103" cy="3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 smtClean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7" y="706945"/>
            <a:ext cx="7315200" cy="5120640"/>
          </a:xfrm>
        </p:spPr>
        <p:txBody>
          <a:bodyPr anchor="t"/>
          <a:lstStyle/>
          <a:p>
            <a:r>
              <a:rPr lang="zh-TW" altLang="en-US" dirty="0" smtClean="0"/>
              <a:t>決定色調</a:t>
            </a:r>
            <a:endParaRPr lang="en-US" altLang="zh-TW" dirty="0" smtClean="0"/>
          </a:p>
          <a:p>
            <a:r>
              <a:rPr lang="zh-TW" altLang="en-US" dirty="0" smtClean="0"/>
              <a:t>先決定主要配色，訂出風格，看你喜歡對比色系、同色系、暖色系、冷色調等。</a:t>
            </a:r>
            <a:endParaRPr lang="en-US" altLang="zh-TW" dirty="0" smtClean="0"/>
          </a:p>
          <a:p>
            <a:r>
              <a:rPr lang="zh-TW" altLang="en-US" dirty="0" smtClean="0"/>
              <a:t>整個頁面從底色、文字到使用到的圖形元素用到的顏色都不會脫離這三個顏色，頂多深淺上做變化。</a:t>
            </a:r>
            <a:endParaRPr lang="en-US" altLang="zh-TW" dirty="0" smtClean="0"/>
          </a:p>
          <a:p>
            <a:r>
              <a:rPr lang="zh-TW" altLang="en-US" dirty="0" smtClean="0"/>
              <a:t>或是單一的顏色配色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0" y="3094611"/>
            <a:ext cx="3978826" cy="37873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41" y="3369475"/>
            <a:ext cx="4856453" cy="32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排版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638365"/>
            <a:ext cx="82581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725" y="476250"/>
            <a:ext cx="5514975" cy="3724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2862262"/>
            <a:ext cx="56102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981892"/>
            <a:ext cx="7315200" cy="48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排版設計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8646" y="883138"/>
            <a:ext cx="8214281" cy="50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150</TotalTime>
  <Words>382</Words>
  <Application>Microsoft Office PowerPoint</Application>
  <PresentationFormat>寬螢幕</PresentationFormat>
  <Paragraphs>42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微軟正黑體</vt:lpstr>
      <vt:lpstr>Corbel</vt:lpstr>
      <vt:lpstr>Wingdings 2</vt:lpstr>
      <vt:lpstr>框架</vt:lpstr>
      <vt:lpstr>觀光多媒體應用</vt:lpstr>
      <vt:lpstr>課程內容</vt:lpstr>
      <vt:lpstr>評分標準</vt:lpstr>
      <vt:lpstr>WORD 製作三折頁</vt:lpstr>
      <vt:lpstr>排版</vt:lpstr>
      <vt:lpstr>排版</vt:lpstr>
      <vt:lpstr>排版</vt:lpstr>
      <vt:lpstr>排版</vt:lpstr>
      <vt:lpstr>排版設計</vt:lpstr>
      <vt:lpstr>內容</vt:lpstr>
      <vt:lpstr>圖片</vt:lpstr>
      <vt:lpstr>範本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觀光資訊應用</dc:title>
  <dc:creator>user</dc:creator>
  <cp:lastModifiedBy>user</cp:lastModifiedBy>
  <cp:revision>10</cp:revision>
  <dcterms:created xsi:type="dcterms:W3CDTF">2019-09-02T06:05:27Z</dcterms:created>
  <dcterms:modified xsi:type="dcterms:W3CDTF">2021-02-22T01:05:25Z</dcterms:modified>
</cp:coreProperties>
</file>