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DFAF-588D-437F-BA9B-9B91300D14AD}" type="datetimeFigureOut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2C70B-A760-4E63-840E-92219DB751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7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C70B-A760-4E63-840E-92219DB751A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66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391" y="2514600"/>
            <a:ext cx="9661221" cy="267788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391" y="5323114"/>
            <a:ext cx="9661221" cy="58054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57CE-3929-46C0-A3D4-A4A33421C9D0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36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9D0-BE36-46B0-A22C-93A924B7B0DE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915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6416-B0B1-4334-A92E-2516C4138CD3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58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81B5-CB74-4BB7-B80F-267333E3B3F1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110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6A52-77A6-432F-B295-374055CAE8B1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047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D472-A050-4DEA-88FA-46774D1AAD49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123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90ED-FDE6-45B1-9BD7-68172AD5E27B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59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4C1-0507-4556-8367-09453F3DB0D1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021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9" y="624110"/>
            <a:ext cx="9920274" cy="98697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1086"/>
            <a:ext cx="8915400" cy="43001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8B3F-E55E-4A3A-9B23-D264F77B1F17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926" y="6492875"/>
            <a:ext cx="7619999" cy="365125"/>
          </a:xfrm>
        </p:spPr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623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40D-E191-4301-AE27-D31E2BC0A687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490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FBEA-6DC6-4DA4-B182-1B401A64D736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629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3FA8-BC95-47AE-B1ED-1DB08FD98B34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8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A89D-18C5-4F2C-859D-09DE03C96A0D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16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E9FA-0EC5-405B-B0F0-C936C44080E0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84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C060-4E04-4EA3-8626-23FFFAA89908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93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84CF-CC60-4DCE-B053-CDB92EC224DC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194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905000"/>
            <a:ext cx="8915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AEAF-6277-481D-A477-FE80490E4338}" type="datetime1">
              <a:rPr lang="zh-TW" altLang="en-US" smtClean="0"/>
              <a:t>2015/1/8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F4B778-098E-4538-9AFA-D4361A8B68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5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just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凱撒沙拉食譜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資料來源：維基百科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502">
            <a:off x="6411180" y="646190"/>
            <a:ext cx="5227246" cy="3475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1458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凱撒沙拉歷史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凱撒．卡狄尼（</a:t>
            </a:r>
            <a:r>
              <a:rPr lang="en-US" altLang="zh-TW" dirty="0" smtClean="0"/>
              <a:t>Caesar </a:t>
            </a:r>
            <a:r>
              <a:rPr lang="en-US" altLang="zh-TW" dirty="0" err="1" smtClean="0"/>
              <a:t>Cardini</a:t>
            </a:r>
            <a:r>
              <a:rPr lang="zh-TW" altLang="en-US" dirty="0" smtClean="0"/>
              <a:t>）在</a:t>
            </a:r>
            <a:r>
              <a:rPr lang="en-US" altLang="zh-TW" dirty="0" smtClean="0"/>
              <a:t>1924</a:t>
            </a:r>
            <a:r>
              <a:rPr lang="zh-TW" altLang="en-US" dirty="0" smtClean="0"/>
              <a:t>年發明了凱撒沙拉。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關於沙拉發明的故事有許多種版本，最常見的說法是，在有次七月四日那天，餐廳耗盡了廚房內所有的東西，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因此卡狄尼用他僅剩的食材，並以他的天賦異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稟，製作出了凱撒沙拉。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另一個說法是說，沙拉是為了一群好萊塢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明星在週末派對後所製作出的。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3" r="37"/>
          <a:stretch/>
        </p:blipFill>
        <p:spPr>
          <a:xfrm>
            <a:off x="9008862" y="2786481"/>
            <a:ext cx="2633012" cy="2633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2216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一至兩棵羅蔓生</a:t>
            </a:r>
            <a:r>
              <a:rPr lang="zh-TW" altLang="en-US" dirty="0" smtClean="0"/>
              <a:t>菜</a:t>
            </a:r>
            <a:endParaRPr lang="en-US" altLang="zh-TW" dirty="0" smtClean="0"/>
          </a:p>
          <a:p>
            <a:r>
              <a:rPr lang="en-US" altLang="zh-TW" dirty="0" smtClean="0"/>
              <a:t>1 </a:t>
            </a:r>
            <a:r>
              <a:rPr lang="zh-TW" altLang="en-US" dirty="0"/>
              <a:t>杯蒜味麵包丁 </a:t>
            </a:r>
            <a:endParaRPr lang="en-US" altLang="zh-TW" dirty="0" smtClean="0"/>
          </a:p>
          <a:p>
            <a:r>
              <a:rPr lang="zh-TW" altLang="en-US" dirty="0" smtClean="0"/>
              <a:t>培根</a:t>
            </a:r>
            <a:r>
              <a:rPr lang="zh-TW" altLang="en-US" dirty="0"/>
              <a:t>丁半</a:t>
            </a:r>
            <a:r>
              <a:rPr lang="zh-TW" altLang="en-US" dirty="0" smtClean="0"/>
              <a:t>杯</a:t>
            </a:r>
            <a:endParaRPr lang="en-US" altLang="zh-TW" dirty="0" smtClean="0"/>
          </a:p>
          <a:p>
            <a:r>
              <a:rPr lang="en-US" altLang="zh-TW" dirty="0" smtClean="0"/>
              <a:t>1/4 </a:t>
            </a:r>
            <a:r>
              <a:rPr lang="zh-TW" altLang="en-US" dirty="0"/>
              <a:t>杯 橄欖油 </a:t>
            </a:r>
            <a:r>
              <a:rPr lang="en-US" altLang="zh-TW" dirty="0"/>
              <a:t>(extra-virgin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一個</a:t>
            </a:r>
            <a:r>
              <a:rPr lang="zh-TW" altLang="en-US" dirty="0"/>
              <a:t>檸檬，擠</a:t>
            </a:r>
            <a:r>
              <a:rPr lang="zh-TW" altLang="en-US" dirty="0" smtClean="0"/>
              <a:t>汁</a:t>
            </a:r>
            <a:endParaRPr lang="en-US" altLang="zh-TW" dirty="0" smtClean="0"/>
          </a:p>
          <a:p>
            <a:r>
              <a:rPr lang="zh-TW" altLang="en-US" dirty="0" smtClean="0"/>
              <a:t>梅林辣醬油</a:t>
            </a:r>
            <a:r>
              <a:rPr lang="en-US" altLang="zh-TW" dirty="0" smtClean="0"/>
              <a:t>(Worcestershire sauce)</a:t>
            </a:r>
          </a:p>
          <a:p>
            <a:r>
              <a:rPr lang="en-US" altLang="zh-TW" dirty="0" smtClean="0"/>
              <a:t>2 </a:t>
            </a:r>
            <a:r>
              <a:rPr lang="zh-TW" altLang="en-US" dirty="0"/>
              <a:t>大</a:t>
            </a:r>
            <a:r>
              <a:rPr lang="zh-TW" altLang="en-US" dirty="0" smtClean="0"/>
              <a:t>匙 </a:t>
            </a:r>
            <a:r>
              <a:rPr lang="en-US" altLang="zh-TW" dirty="0"/>
              <a:t>Parmesan </a:t>
            </a:r>
            <a:r>
              <a:rPr lang="zh-TW" altLang="en-US" dirty="0" smtClean="0"/>
              <a:t>起司</a:t>
            </a:r>
            <a:endParaRPr lang="en-US" altLang="zh-TW" dirty="0" smtClean="0"/>
          </a:p>
          <a:p>
            <a:r>
              <a:rPr lang="zh-TW" altLang="en-US" dirty="0" smtClean="0"/>
              <a:t>鹽</a:t>
            </a:r>
            <a:r>
              <a:rPr lang="zh-TW" altLang="en-US" dirty="0"/>
              <a:t>，</a:t>
            </a:r>
            <a:r>
              <a:rPr lang="zh-TW" altLang="en-US" dirty="0" smtClean="0"/>
              <a:t>黑胡椒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0"/>
          <a:stretch/>
        </p:blipFill>
        <p:spPr>
          <a:xfrm flipH="1">
            <a:off x="8263053" y="0"/>
            <a:ext cx="3928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蒜味麵包丁做法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611085"/>
            <a:ext cx="4268788" cy="4477481"/>
          </a:xfrm>
        </p:spPr>
        <p:txBody>
          <a:bodyPr/>
          <a:lstStyle/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將大蒜切碎，置於碗中，加上橄欖油，在 </a:t>
            </a:r>
            <a:r>
              <a:rPr lang="en-US" altLang="zh-TW" dirty="0" smtClean="0"/>
              <a:t>180 </a:t>
            </a:r>
            <a:r>
              <a:rPr lang="zh-TW" altLang="en-US" dirty="0" smtClean="0"/>
              <a:t>度的烤箱烤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分鐘，烤時須稍作攪動。 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將大蒜挑掉留下油。</a:t>
            </a:r>
            <a:endParaRPr lang="en-US" altLang="zh-TW" dirty="0" smtClean="0"/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吐司麵包切邊，用刷子把橄欖油刷在麵包上，然後把麵包切小丁，在烤箱裡烤至金黃色。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98" y="1694985"/>
            <a:ext cx="5000602" cy="344572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4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凱撒沙拉製作步驟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611086"/>
            <a:ext cx="4937861" cy="4756260"/>
          </a:xfrm>
        </p:spPr>
        <p:txBody>
          <a:bodyPr/>
          <a:lstStyle/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把生菜洗淨後切約兩寸寬大小 然後將水份瀝乾。</a:t>
            </a:r>
            <a:endParaRPr lang="en-US" altLang="zh-TW" dirty="0" smtClean="0"/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放在大碗裡面，再淋上橄欖油拌勻。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加上鹽，黑胡椒拌勻。 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然後加上檸檬汁，滴上幾滴梅林辣醤油拌勻。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加入酸奶油拌勻。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加入培根丁。 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加上起司和蒜味麵包丁。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54" y="1611086"/>
            <a:ext cx="4247746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凱撒沙拉食譜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B778-098E-4538-9AFA-D4361A8B687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453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267</Words>
  <Application>Microsoft Office PowerPoint</Application>
  <PresentationFormat>寬螢幕</PresentationFormat>
  <Paragraphs>39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凱撒沙拉食譜</vt:lpstr>
      <vt:lpstr>凱撒沙拉歷史</vt:lpstr>
      <vt:lpstr>材料</vt:lpstr>
      <vt:lpstr>蒜味麵包丁做法</vt:lpstr>
      <vt:lpstr>凱撒沙拉製作步驟</vt:lpstr>
      <vt:lpstr>實作影片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美味食譜大全</dc:title>
  <dc:creator>王小桃</dc:creator>
  <cp:lastModifiedBy>王小桃</cp:lastModifiedBy>
  <cp:revision>6</cp:revision>
  <dcterms:created xsi:type="dcterms:W3CDTF">2015-01-08T05:50:11Z</dcterms:created>
  <dcterms:modified xsi:type="dcterms:W3CDTF">2015-01-08T06:48:53Z</dcterms:modified>
</cp:coreProperties>
</file>