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練習題：學生成績單製作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817684" y="2057401"/>
            <a:ext cx="10313377" cy="4067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1.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將資料轉換成表格範圍，並加入「合計列」，計算出每科的平均。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2.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將工作表套用「切割線」佈景主題，儲存格內的文字皆置中對</a:t>
            </a:r>
            <a:r>
              <a:rPr lang="zh-TW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齊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3.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將邊界設定為：上下各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2.5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、左右各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1.3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、頁首及頁尾各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1.3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、水平置中。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4.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將第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列設定為標題列。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5.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在頁首加入「觀光科二年級成績單」文字。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6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在頁尾從左而右分別加入「製表人：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xxx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」文字；「第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頁，共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2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頁」格式的頁碼；「製表日期：目前日期」文字。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7.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最後將結果轉存為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PDF</a:t>
            </a:r>
            <a:r>
              <a:rPr lang="zh-TW" altLang="en-US" sz="2400" dirty="0" smtClean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格式。</a:t>
            </a:r>
            <a:endParaRPr lang="en-US" altLang="zh-TW" sz="2400" dirty="0" smtClean="0">
              <a:solidFill>
                <a:schemeClr val="accent5">
                  <a:lumMod val="7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14340170"/>
      </p:ext>
    </p:extLst>
  </p:cSld>
  <p:clrMapOvr>
    <a:masterClrMapping/>
  </p:clrMapOvr>
</p:sld>
</file>

<file path=ppt/theme/theme1.xml><?xml version="1.0" encoding="utf-8"?>
<a:theme xmlns:a="http://schemas.openxmlformats.org/drawingml/2006/main" name="紅利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158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Gill Sans MT</vt:lpstr>
      <vt:lpstr>Wingdings 2</vt:lpstr>
      <vt:lpstr>紅利</vt:lpstr>
      <vt:lpstr>練習題：學生成績單製作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練習題：學生成績單製作</dc:title>
  <dc:creator>user</dc:creator>
  <cp:lastModifiedBy>user</cp:lastModifiedBy>
  <cp:revision>2</cp:revision>
  <dcterms:created xsi:type="dcterms:W3CDTF">2020-05-06T01:08:01Z</dcterms:created>
  <dcterms:modified xsi:type="dcterms:W3CDTF">2020-05-06T01:42:42Z</dcterms:modified>
</cp:coreProperties>
</file>