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4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87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7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550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03963"/>
            <a:ext cx="2540000" cy="45720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5BAA9070-77BA-4475-B124-0BB19C1C8D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3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F3CF3B5B-AEB9-41A5-AF68-D4989AACBE4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04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8A5AF1FF-6B29-4A1E-8887-D69ABAC4E89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7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604000" y="1981200"/>
            <a:ext cx="508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9D5C2F04-679B-46F8-A041-7DDAF1AFDFA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49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2FDAA0ED-4ECF-4652-9C8A-650D98A8F5C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ABB819FC-59FC-4F21-BA32-56376001367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2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A850EAE0-A0D1-4D57-B994-D0A07E76F1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C02FA89F-1082-4D0C-B389-DC3A38C23ED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5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775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F8534709-23FE-4997-A7CB-6CE02B5D373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32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6D498A55-7C1E-4F83-A0FD-F4B1C360BD7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99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44476"/>
            <a:ext cx="26416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15485" y="244476"/>
            <a:ext cx="7723716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681C4D0E-D45A-4970-A6DF-A94F71858D3B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1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4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578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700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31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848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94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77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F6044-E3EE-4220-85A3-6D34D8A69093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F9190-782F-48DC-B7FA-F4AFA454A7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08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5484" y="244475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50875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0" smtClean="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>
                <a:solidFill>
                  <a:srgbClr val="000000"/>
                </a:solidFill>
              </a:rPr>
              <a:t>1-</a:t>
            </a:r>
            <a:fld id="{2D5D2899-95A4-43C9-A4BF-BD97A0C84126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5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31065" y="1210614"/>
            <a:ext cx="10036935" cy="959946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B050"/>
                </a:solidFill>
                <a:latin typeface="+mj-ea"/>
              </a:rPr>
              <a:t>2/23</a:t>
            </a:r>
            <a:r>
              <a:rPr lang="zh-TW" altLang="en-US" dirty="0" smtClean="0">
                <a:solidFill>
                  <a:srgbClr val="00B050"/>
                </a:solidFill>
                <a:latin typeface="+mj-ea"/>
              </a:rPr>
              <a:t>登機證考試</a:t>
            </a:r>
            <a:r>
              <a:rPr lang="en-US" altLang="zh-TW" dirty="0" smtClean="0">
                <a:solidFill>
                  <a:srgbClr val="00B050"/>
                </a:solidFill>
                <a:latin typeface="+mj-ea"/>
              </a:rPr>
              <a:t>+</a:t>
            </a:r>
            <a:r>
              <a:rPr lang="zh-TW" altLang="en-US" dirty="0" smtClean="0">
                <a:solidFill>
                  <a:srgbClr val="00B050"/>
                </a:solidFill>
                <a:latin typeface="+mj-ea"/>
              </a:rPr>
              <a:t>手繪登機證</a:t>
            </a:r>
            <a:endParaRPr lang="zh-TW" altLang="en-US" dirty="0">
              <a:solidFill>
                <a:srgbClr val="00B050"/>
              </a:solidFill>
              <a:latin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9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D67C85AE-EB45-44E3-AF2B-852E80761F0F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18435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1449389"/>
            <a:ext cx="762635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2F85C3F5-B05A-4305-9F23-F20CAFD8631F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11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457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4" y="0"/>
            <a:ext cx="8791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077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2517562A-474F-4777-8464-D4334A5C7119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12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560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19214"/>
            <a:ext cx="66484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413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FCE53BB5-4B8A-4768-8862-F1C7B4D66CBB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13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662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87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4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567FDDDF-654A-46D2-B4E7-717DD598C1CF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14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7651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2667000"/>
            <a:ext cx="3486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9A90615A-4533-4AE1-959F-6BCE8DC3537B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15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969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2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FE7409FB-49FA-4C4E-96C5-2D18B6E06809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16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3072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0464"/>
            <a:ext cx="9144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3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A05BFE35-2160-4BE9-A0D8-0CDE866A112E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17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1566863"/>
            <a:ext cx="42862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2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AAADCBF3-95A5-43A3-B6E9-5971A95C88C9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18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876425"/>
            <a:ext cx="66675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8319369C-0DE9-45D6-A639-AC1FBE09D7EE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19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24025"/>
            <a:ext cx="60960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DE2AB3AF-FF26-4D7B-9C6D-A6FCA0D05A05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17411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125539"/>
            <a:ext cx="8193088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2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43D06749-A832-48D5-B9CC-EC7A17CBDA75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20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A32C49BF-4D45-4739-8ACE-82868979BB0A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21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23988"/>
            <a:ext cx="91440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A850EAE0-A0D1-4D57-B994-D0A07E76F1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535637" y="682581"/>
            <a:ext cx="10515600" cy="1162318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BEC303"/>
                </a:solidFill>
              </a:rPr>
              <a:t>手</a:t>
            </a:r>
            <a:r>
              <a:rPr lang="zh-TW" altLang="en-US" b="1" dirty="0">
                <a:solidFill>
                  <a:srgbClr val="BEC303"/>
                </a:solidFill>
              </a:rPr>
              <a:t>繪</a:t>
            </a:r>
            <a:r>
              <a:rPr lang="zh-TW" altLang="en-US" b="1" dirty="0" smtClean="0">
                <a:solidFill>
                  <a:srgbClr val="BEC303"/>
                </a:solidFill>
              </a:rPr>
              <a:t>自己的登機證</a:t>
            </a:r>
            <a:endParaRPr lang="zh-TW" altLang="en-US" b="1" dirty="0">
              <a:solidFill>
                <a:srgbClr val="BEC303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762000" y="2528845"/>
            <a:ext cx="10515600" cy="1500187"/>
          </a:xfrm>
        </p:spPr>
        <p:txBody>
          <a:bodyPr/>
          <a:lstStyle/>
          <a:p>
            <a:r>
              <a:rPr lang="zh-TW" altLang="en-US" sz="2800" b="1" dirty="0" smtClean="0"/>
              <a:t>親愛的，手繪一張 台灣出發，前往自己夢想要去的城市，也可以搭乘頭等艙的登機證。希望未來有一天可以達成自己夢想。</a:t>
            </a:r>
            <a:endParaRPr lang="zh-TW" altLang="en-US" sz="2800" b="1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1-</a:t>
            </a:r>
            <a:fld id="{A850EAE0-A0D1-4D57-B994-D0A07E76F10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206" y="3645513"/>
            <a:ext cx="4026794" cy="321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54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A567EE7F-3DBA-456A-9D63-4C74D8C615B9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1945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609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A850EAE0-A0D1-4D57-B994-D0A07E76F1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1766888"/>
            <a:ext cx="706755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11D9A03A-B0A6-4F63-A08C-C6DD790362EA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1638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BF9F3C93-0619-4DEB-AFBA-994323DBB6BF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2048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64306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6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9FB29973-C946-40CB-B326-A59CEE3E9CA4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2150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5189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8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00"/>
                </a:solidFill>
              </a:rPr>
              <a:t>1-</a:t>
            </a:r>
            <a:fld id="{B18AB057-05F8-407D-B227-2AFB176F9B03}" type="slidenum">
              <a:rPr lang="en-US" altLang="zh-TW" sz="20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2000">
              <a:solidFill>
                <a:srgbClr val="000000"/>
              </a:solidFill>
            </a:endParaRPr>
          </a:p>
        </p:txBody>
      </p:sp>
      <p:pic>
        <p:nvPicPr>
          <p:cNvPr id="22531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6" y="620713"/>
            <a:ext cx="5692775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t>1-</a:t>
            </a:r>
            <a:fld id="{375849AC-6D08-42B9-AD42-095CD5AAC8AF}" type="slidenum">
              <a:rPr lang="en-US" altLang="zh-TW" sz="2000">
                <a:solidFill>
                  <a:srgbClr val="000000"/>
                </a:solidFill>
                <a:ea typeface="新細明體" panose="02020500000000000000" pitchFamily="18" charset="-120"/>
              </a:rPr>
              <a:pPr/>
              <a:t>8</a:t>
            </a:fld>
            <a:endParaRPr lang="en-US" altLang="zh-TW" sz="200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23555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1539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2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1-</a:t>
            </a:r>
            <a:fld id="{A850EAE0-A0D1-4D57-B994-D0A07E76F10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96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72</Words>
  <Application>Microsoft Office PowerPoint</Application>
  <PresentationFormat>寬螢幕</PresentationFormat>
  <Paragraphs>26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新細明體</vt:lpstr>
      <vt:lpstr>Arial</vt:lpstr>
      <vt:lpstr>Calibri</vt:lpstr>
      <vt:lpstr>Calibri Light</vt:lpstr>
      <vt:lpstr>Times New Roman</vt:lpstr>
      <vt:lpstr>Office 佈景主題</vt:lpstr>
      <vt:lpstr>預設簡報設計</vt:lpstr>
      <vt:lpstr>2/23登機證考試+手繪登機證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手繪自己的登機證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2019-02-23T00:55:37Z</dcterms:created>
  <dcterms:modified xsi:type="dcterms:W3CDTF">2019-02-23T01:25:32Z</dcterms:modified>
</cp:coreProperties>
</file>