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244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01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18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052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239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175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609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15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743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86B75A-687E-405C-8A0B-8D00578BA2C3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03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027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541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RCF49KMa9Q" TargetMode="External"/><Relationship Id="rId2" Type="http://schemas.openxmlformats.org/officeDocument/2006/relationships/hyperlink" Target="https://www.lccnet.com.tw/lccnet/article/details/97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P9nWPWushd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07240" y="1028700"/>
            <a:ext cx="7315200" cy="2839916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dirty="0" smtClean="0"/>
              <a:t>多元選修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觀光資訊概論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15662" y="4573530"/>
            <a:ext cx="5328138" cy="1422824"/>
          </a:xfrm>
        </p:spPr>
        <p:txBody>
          <a:bodyPr anchor="ctr">
            <a:noAutofit/>
          </a:bodyPr>
          <a:lstStyle/>
          <a:p>
            <a:pPr algn="ctr"/>
            <a:r>
              <a:rPr lang="zh-TW" altLang="en-US" sz="4000" dirty="0" smtClean="0"/>
              <a:t>觀光二甲</a:t>
            </a:r>
            <a:r>
              <a:rPr lang="en-US" altLang="zh-TW" sz="4000" dirty="0" smtClean="0"/>
              <a:t>/</a:t>
            </a:r>
            <a:r>
              <a:rPr lang="zh-TW" altLang="en-US" sz="4000" dirty="0" smtClean="0"/>
              <a:t>觀光二</a:t>
            </a:r>
            <a:r>
              <a:rPr lang="zh-TW" altLang="en-US" sz="4000" dirty="0" smtClean="0"/>
              <a:t>乙</a:t>
            </a:r>
            <a:endParaRPr lang="en-US" altLang="zh-TW" sz="4000" dirty="0" smtClean="0"/>
          </a:p>
          <a:p>
            <a:pPr algn="ctr"/>
            <a:r>
              <a:rPr lang="zh-TW" altLang="en-US" sz="4000" dirty="0" smtClean="0"/>
              <a:t>任課老師：李依屏</a:t>
            </a:r>
            <a:endParaRPr lang="zh-TW" altLang="en-US" sz="4000" dirty="0"/>
          </a:p>
        </p:txBody>
      </p:sp>
      <p:pic>
        <p:nvPicPr>
          <p:cNvPr id="4" name="圖片 3" descr="範例相片，顯示大型建築物側邊及屋頂的窗戶。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9" b="478"/>
          <a:stretch/>
        </p:blipFill>
        <p:spPr bwMode="auto">
          <a:xfrm>
            <a:off x="9010893" y="787643"/>
            <a:ext cx="2926129" cy="534938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2492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電腦教室使用規定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47" y="1839063"/>
            <a:ext cx="4287620" cy="305950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65" b="20250"/>
          <a:stretch/>
        </p:blipFill>
        <p:spPr>
          <a:xfrm>
            <a:off x="5930039" y="1758863"/>
            <a:ext cx="3112369" cy="1999548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5111125" y="3675910"/>
            <a:ext cx="43396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zh-TW" altLang="en-US" sz="5400" b="1" dirty="0" smtClean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請勿丟棄垃圾</a:t>
            </a:r>
            <a:endParaRPr lang="zh-TW" altLang="en-US" sz="5400" b="1" dirty="0">
              <a:ln/>
              <a:solidFill>
                <a:schemeClr val="accent3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156581" y="4599240"/>
            <a:ext cx="64171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zh-TW" altLang="en-US" sz="5400" b="1" dirty="0" smtClean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請妥善使用電腦設備</a:t>
            </a:r>
            <a:endParaRPr lang="zh-TW" altLang="en-US" sz="5400" b="1" dirty="0">
              <a:ln/>
              <a:solidFill>
                <a:schemeClr val="accent3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537918" y="5418567"/>
            <a:ext cx="10572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zh-TW" altLang="en-US" sz="5400" b="1" dirty="0" smtClean="0">
                <a:ln/>
                <a:solidFill>
                  <a:schemeClr val="accent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上課完畢，請依正常程關機及螢幕</a:t>
            </a:r>
            <a:endParaRPr lang="zh-TW" altLang="en-US" sz="5400" b="1" dirty="0">
              <a:ln/>
              <a:solidFill>
                <a:schemeClr val="accent3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9296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課程內容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97280" y="1737360"/>
            <a:ext cx="9642197" cy="4686300"/>
          </a:xfrm>
        </p:spPr>
        <p:txBody>
          <a:bodyPr anchor="t">
            <a:normAutofit/>
          </a:bodyPr>
          <a:lstStyle/>
          <a:p>
            <a:pPr>
              <a:lnSpc>
                <a:spcPts val="3600"/>
              </a:lnSpc>
            </a:pPr>
            <a:r>
              <a:rPr lang="zh-TW" altLang="en-US" sz="3200" dirty="0" smtClean="0"/>
              <a:t>軟體：</a:t>
            </a:r>
            <a:r>
              <a:rPr lang="en-US" altLang="zh-TW" sz="3200" dirty="0" smtClean="0"/>
              <a:t>word</a:t>
            </a:r>
            <a:r>
              <a:rPr lang="zh-TW" altLang="en-US" sz="3200" dirty="0" smtClean="0"/>
              <a:t>、</a:t>
            </a:r>
            <a:r>
              <a:rPr lang="en-US" altLang="zh-TW" sz="3200" dirty="0" err="1" smtClean="0"/>
              <a:t>powerpoint</a:t>
            </a:r>
            <a:r>
              <a:rPr lang="zh-TW" altLang="en-US" sz="3200" dirty="0" smtClean="0"/>
              <a:t>、</a:t>
            </a:r>
            <a:r>
              <a:rPr lang="en-US" altLang="zh-TW" sz="3200" dirty="0" smtClean="0"/>
              <a:t>excel</a:t>
            </a:r>
            <a:r>
              <a:rPr lang="zh-TW" altLang="en-US" sz="3200" dirty="0" smtClean="0"/>
              <a:t>、</a:t>
            </a:r>
            <a:r>
              <a:rPr lang="en-US" altLang="zh-TW" sz="3200" dirty="0" smtClean="0"/>
              <a:t>google</a:t>
            </a:r>
            <a:r>
              <a:rPr lang="zh-TW" altLang="en-US" sz="3200" dirty="0" smtClean="0"/>
              <a:t>應用等</a:t>
            </a:r>
            <a:endParaRPr lang="en-US" altLang="zh-TW" sz="3200" dirty="0" smtClean="0"/>
          </a:p>
          <a:p>
            <a:pPr>
              <a:lnSpc>
                <a:spcPts val="3600"/>
              </a:lnSpc>
            </a:pPr>
            <a:r>
              <a:rPr lang="zh-TW" altLang="en-US" sz="3200" dirty="0" smtClean="0"/>
              <a:t>課程規劃：</a:t>
            </a:r>
            <a:endParaRPr lang="en-US" altLang="zh-TW" sz="3200" dirty="0" smtClean="0"/>
          </a:p>
          <a:p>
            <a:pPr marL="502920" lvl="1" indent="0">
              <a:lnSpc>
                <a:spcPts val="3600"/>
              </a:lnSpc>
              <a:buNone/>
            </a:pPr>
            <a:r>
              <a:rPr lang="zh-TW" altLang="en-US" sz="2800" dirty="0" smtClean="0"/>
              <a:t>（一）個人</a:t>
            </a:r>
            <a:r>
              <a:rPr lang="zh-TW" altLang="en-US" sz="2800" dirty="0" smtClean="0"/>
              <a:t>履歷表</a:t>
            </a:r>
            <a:endParaRPr lang="en-US" altLang="zh-TW" sz="2800" dirty="0" smtClean="0"/>
          </a:p>
          <a:p>
            <a:pPr marL="502920" lvl="1" indent="0">
              <a:lnSpc>
                <a:spcPts val="3600"/>
              </a:lnSpc>
              <a:buNone/>
            </a:pPr>
            <a:r>
              <a:rPr lang="zh-TW" altLang="en-US" sz="2800" dirty="0" smtClean="0"/>
              <a:t>（二）價目表、報名表製作</a:t>
            </a:r>
            <a:endParaRPr lang="en-US" altLang="zh-TW" sz="2800" dirty="0" smtClean="0"/>
          </a:p>
          <a:p>
            <a:pPr marL="502920" lvl="1" indent="0">
              <a:lnSpc>
                <a:spcPts val="3600"/>
              </a:lnSpc>
              <a:buNone/>
            </a:pPr>
            <a:r>
              <a:rPr lang="zh-TW" altLang="en-US" sz="2800" dirty="0" smtClean="0"/>
              <a:t>（三）旅遊導覽手冊</a:t>
            </a:r>
            <a:endParaRPr lang="en-US" altLang="zh-TW" sz="2800" dirty="0" smtClean="0"/>
          </a:p>
          <a:p>
            <a:pPr marL="502920" lvl="1" indent="0">
              <a:lnSpc>
                <a:spcPts val="3600"/>
              </a:lnSpc>
              <a:buNone/>
            </a:pPr>
            <a:r>
              <a:rPr lang="zh-TW" altLang="en-US" sz="2800" dirty="0" smtClean="0"/>
              <a:t>（四）統計資料與查詢</a:t>
            </a:r>
            <a:endParaRPr lang="en-US" altLang="zh-TW" sz="2800" dirty="0" smtClean="0"/>
          </a:p>
          <a:p>
            <a:pPr marL="502920" lvl="1" indent="0">
              <a:lnSpc>
                <a:spcPts val="3600"/>
              </a:lnSpc>
              <a:buNone/>
            </a:pPr>
            <a:r>
              <a:rPr lang="zh-TW" altLang="en-US" sz="2800" dirty="0" smtClean="0"/>
              <a:t>（五）旅遊宣傳海報</a:t>
            </a:r>
            <a:r>
              <a:rPr lang="en-US" altLang="zh-TW" sz="2800" dirty="0" smtClean="0"/>
              <a:t>/</a:t>
            </a:r>
            <a:r>
              <a:rPr lang="zh-TW" altLang="en-US" sz="2800" dirty="0" smtClean="0"/>
              <a:t>旅遊相簿</a:t>
            </a:r>
            <a:endParaRPr lang="en-US" altLang="zh-TW" sz="2800" dirty="0" smtClean="0"/>
          </a:p>
          <a:p>
            <a:pPr marL="502920" lvl="1" indent="0">
              <a:lnSpc>
                <a:spcPts val="3600"/>
              </a:lnSpc>
              <a:buNone/>
            </a:pPr>
            <a:r>
              <a:rPr lang="zh-TW" altLang="en-US" sz="2800" dirty="0" smtClean="0"/>
              <a:t>（六）</a:t>
            </a:r>
            <a:r>
              <a:rPr lang="en-US" altLang="zh-TW" sz="2800" dirty="0" smtClean="0"/>
              <a:t>google</a:t>
            </a:r>
            <a:r>
              <a:rPr lang="zh-TW" altLang="en-US" sz="2800" dirty="0" smtClean="0"/>
              <a:t>表單設計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909" y="2718117"/>
            <a:ext cx="5562906" cy="3102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52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評分標準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>
              <a:lnSpc>
                <a:spcPts val="4400"/>
              </a:lnSpc>
              <a:buFont typeface="Wingdings" panose="05000000000000000000" pitchFamily="2" charset="2"/>
              <a:buChar char="Ø"/>
            </a:pPr>
            <a:r>
              <a:rPr lang="zh-TW" altLang="en-US" sz="3600" dirty="0" smtClean="0"/>
              <a:t>平時</a:t>
            </a:r>
            <a:r>
              <a:rPr lang="zh-TW" altLang="en-US" sz="3600" dirty="0" smtClean="0"/>
              <a:t>作業：</a:t>
            </a:r>
            <a:r>
              <a:rPr lang="en-US" altLang="zh-TW" sz="3600" dirty="0" smtClean="0"/>
              <a:t>40%</a:t>
            </a:r>
            <a:endParaRPr lang="en-US" altLang="zh-TW" sz="3600" dirty="0" smtClean="0"/>
          </a:p>
          <a:p>
            <a:pPr>
              <a:lnSpc>
                <a:spcPts val="4400"/>
              </a:lnSpc>
              <a:buFont typeface="Wingdings" panose="05000000000000000000" pitchFamily="2" charset="2"/>
              <a:buChar char="Ø"/>
            </a:pPr>
            <a:r>
              <a:rPr lang="zh-TW" altLang="en-US" sz="3600" dirty="0" smtClean="0"/>
              <a:t>期中</a:t>
            </a:r>
            <a:r>
              <a:rPr lang="zh-TW" altLang="en-US" sz="3600" dirty="0" smtClean="0"/>
              <a:t>作業：</a:t>
            </a:r>
            <a:r>
              <a:rPr lang="en-US" altLang="zh-TW" sz="3600" dirty="0" smtClean="0"/>
              <a:t>30%</a:t>
            </a:r>
            <a:endParaRPr lang="en-US" altLang="zh-TW" sz="3600" dirty="0" smtClean="0"/>
          </a:p>
          <a:p>
            <a:pPr lvl="2">
              <a:lnSpc>
                <a:spcPts val="4400"/>
              </a:lnSpc>
            </a:pPr>
            <a:r>
              <a:rPr lang="zh-TW" altLang="en-US" sz="3200" dirty="0" smtClean="0"/>
              <a:t>以恆春半島為觀光景點，製作一份旅遊導覽手冊</a:t>
            </a:r>
            <a:endParaRPr lang="en-US" altLang="zh-TW" sz="3200" dirty="0" smtClean="0"/>
          </a:p>
          <a:p>
            <a:pPr>
              <a:lnSpc>
                <a:spcPts val="4400"/>
              </a:lnSpc>
              <a:buFont typeface="Wingdings" panose="05000000000000000000" pitchFamily="2" charset="2"/>
              <a:buChar char="Ø"/>
            </a:pPr>
            <a:r>
              <a:rPr lang="zh-TW" altLang="en-US" sz="3600" dirty="0" smtClean="0"/>
              <a:t>期末</a:t>
            </a:r>
            <a:r>
              <a:rPr lang="zh-TW" altLang="en-US" sz="3600" dirty="0" smtClean="0"/>
              <a:t>作業：</a:t>
            </a:r>
            <a:r>
              <a:rPr lang="en-US" altLang="zh-TW" sz="3600" dirty="0" smtClean="0"/>
              <a:t>30%</a:t>
            </a:r>
            <a:endParaRPr lang="en-US" altLang="zh-TW" sz="3600" dirty="0" smtClean="0"/>
          </a:p>
          <a:p>
            <a:pPr lvl="2">
              <a:lnSpc>
                <a:spcPts val="4400"/>
              </a:lnSpc>
            </a:pPr>
            <a:r>
              <a:rPr lang="zh-TW" altLang="en-US" sz="3000" dirty="0" smtClean="0"/>
              <a:t>以</a:t>
            </a:r>
            <a:r>
              <a:rPr lang="zh-TW" altLang="en-US" sz="3000" dirty="0" smtClean="0"/>
              <a:t>簡報製作</a:t>
            </a:r>
            <a:r>
              <a:rPr lang="zh-TW" altLang="en-US" sz="3000" dirty="0" smtClean="0"/>
              <a:t>個人履歷或導覽簡報</a:t>
            </a:r>
            <a:endParaRPr lang="zh-TW" altLang="en-US" sz="3000" dirty="0"/>
          </a:p>
        </p:txBody>
      </p:sp>
    </p:spTree>
    <p:extLst>
      <p:ext uri="{BB962C8B-B14F-4D97-AF65-F5344CB8AC3E}">
        <p14:creationId xmlns:p14="http://schemas.microsoft.com/office/powerpoint/2010/main" val="298921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作業檔案下載</a:t>
            </a:r>
            <a:endParaRPr lang="zh-TW" altLang="en-US" dirty="0"/>
          </a:p>
        </p:txBody>
      </p:sp>
      <p:pic>
        <p:nvPicPr>
          <p:cNvPr id="5" name="內容版面配置區 4" descr="畫面剪輯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883" y="1762797"/>
            <a:ext cx="10139797" cy="4334729"/>
          </a:xfrm>
        </p:spPr>
      </p:pic>
      <p:sp>
        <p:nvSpPr>
          <p:cNvPr id="6" name="橢圓 5"/>
          <p:cNvSpPr/>
          <p:nvPr/>
        </p:nvSpPr>
        <p:spPr>
          <a:xfrm>
            <a:off x="3623687" y="4057156"/>
            <a:ext cx="140677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六角星形 7"/>
          <p:cNvSpPr/>
          <p:nvPr/>
        </p:nvSpPr>
        <p:spPr>
          <a:xfrm>
            <a:off x="1015883" y="3683976"/>
            <a:ext cx="413239" cy="492369"/>
          </a:xfrm>
          <a:prstGeom prst="star6">
            <a:avLst>
              <a:gd name="adj" fmla="val 19940"/>
              <a:gd name="hf" fmla="val 11547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9791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作業繳交方式</a:t>
            </a:r>
            <a:endParaRPr lang="zh-TW" altLang="en-US" dirty="0"/>
          </a:p>
        </p:txBody>
      </p:sp>
      <p:pic>
        <p:nvPicPr>
          <p:cNvPr id="4" name="內容版面配置區 3" descr="畫面剪輯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496" y="1728344"/>
            <a:ext cx="8827912" cy="4597495"/>
          </a:xfrm>
        </p:spPr>
      </p:pic>
      <p:sp>
        <p:nvSpPr>
          <p:cNvPr id="5" name="六角星形 4"/>
          <p:cNvSpPr/>
          <p:nvPr/>
        </p:nvSpPr>
        <p:spPr>
          <a:xfrm>
            <a:off x="1202496" y="4027092"/>
            <a:ext cx="413239" cy="492369"/>
          </a:xfrm>
          <a:prstGeom prst="star6">
            <a:avLst>
              <a:gd name="adj" fmla="val 19940"/>
              <a:gd name="hf" fmla="val 11547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4982547" y="2509931"/>
            <a:ext cx="4376057" cy="96105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178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 idx="4294967295"/>
          </p:nvPr>
        </p:nvSpPr>
        <p:spPr>
          <a:xfrm>
            <a:off x="4744975" y="3693990"/>
            <a:ext cx="6500387" cy="2073275"/>
          </a:xfrm>
        </p:spPr>
        <p:txBody>
          <a:bodyPr>
            <a:normAutofit/>
          </a:bodyPr>
          <a:lstStyle/>
          <a:p>
            <a:pPr algn="ctr">
              <a:lnSpc>
                <a:spcPts val="7000"/>
              </a:lnSpc>
            </a:pPr>
            <a:r>
              <a:rPr lang="en-US" altLang="zh-TW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WORD</a:t>
            </a:r>
            <a:r>
              <a:rPr lang="zh-TW" altLang="en-US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文書處理</a:t>
            </a:r>
            <a:r>
              <a:rPr lang="en-US" altLang="zh-TW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及實務應用</a:t>
            </a:r>
            <a:endParaRPr lang="zh-TW" altLang="en-US" sz="6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142" y="1375018"/>
            <a:ext cx="2619375" cy="174307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984" y="1618883"/>
            <a:ext cx="4297991" cy="311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494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表格應用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24818" y="1977619"/>
            <a:ext cx="3536266" cy="191737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4400" dirty="0" smtClean="0"/>
              <a:t>履歷表</a:t>
            </a:r>
            <a:endParaRPr lang="en-US" altLang="zh-TW" sz="4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4400" dirty="0" smtClean="0"/>
              <a:t>訂購單</a:t>
            </a:r>
            <a:endParaRPr lang="zh-TW" altLang="en-US" sz="4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379" y="1863970"/>
            <a:ext cx="7044959" cy="440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484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其他參考資料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www.lccnet.com.tw/lccnet/article/details/973</a:t>
            </a:r>
            <a:endParaRPr lang="en-US" altLang="zh-TW" dirty="0" smtClean="0"/>
          </a:p>
          <a:p>
            <a:r>
              <a:rPr lang="zh-TW" altLang="en-US" b="1" dirty="0"/>
              <a:t>聯成電腦</a:t>
            </a:r>
            <a:r>
              <a:rPr lang="en-US" altLang="zh-TW" b="1" dirty="0"/>
              <a:t>Word</a:t>
            </a:r>
            <a:r>
              <a:rPr lang="zh-TW" altLang="en-US" b="1" dirty="0"/>
              <a:t>教學：掌握</a:t>
            </a:r>
            <a:r>
              <a:rPr lang="en-US" altLang="zh-TW" b="1" dirty="0"/>
              <a:t>Word</a:t>
            </a:r>
            <a:r>
              <a:rPr lang="zh-TW" altLang="en-US" b="1" dirty="0"/>
              <a:t>表格七大技巧，讓你不卡</a:t>
            </a:r>
            <a:r>
              <a:rPr lang="zh-TW" altLang="en-US" b="1" dirty="0" smtClean="0"/>
              <a:t>關</a:t>
            </a:r>
            <a:endParaRPr lang="en-US" altLang="zh-TW" b="1" dirty="0" smtClean="0"/>
          </a:p>
          <a:p>
            <a:r>
              <a:rPr lang="en-US" altLang="zh-TW" b="1" dirty="0">
                <a:hlinkClick r:id="rId3"/>
              </a:rPr>
              <a:t>https://</a:t>
            </a:r>
            <a:r>
              <a:rPr lang="en-US" altLang="zh-TW" b="1" dirty="0" smtClean="0">
                <a:hlinkClick r:id="rId3"/>
              </a:rPr>
              <a:t>www.youtube.com/watch?v=RRCF49KMa9Q</a:t>
            </a:r>
            <a:r>
              <a:rPr lang="en-US" altLang="zh-TW" b="1" dirty="0" smtClean="0"/>
              <a:t> </a:t>
            </a:r>
            <a:endParaRPr lang="zh-TW" altLang="en-US" b="1" dirty="0"/>
          </a:p>
          <a:p>
            <a:r>
              <a:rPr lang="en-US" altLang="zh-TW" dirty="0"/>
              <a:t>Word </a:t>
            </a:r>
            <a:r>
              <a:rPr lang="zh-TW" altLang="en-US" dirty="0"/>
              <a:t>基礎教學 </a:t>
            </a:r>
            <a:r>
              <a:rPr lang="en-US" altLang="zh-TW" dirty="0"/>
              <a:t>22</a:t>
            </a:r>
            <a:r>
              <a:rPr lang="zh-TW" altLang="en-US" dirty="0"/>
              <a:t>：表單製作</a:t>
            </a:r>
          </a:p>
          <a:p>
            <a:r>
              <a:rPr lang="en-US" altLang="zh-TW" dirty="0">
                <a:hlinkClick r:id="rId4"/>
              </a:rPr>
              <a:t>https://</a:t>
            </a:r>
            <a:r>
              <a:rPr lang="en-US" altLang="zh-TW" dirty="0" smtClean="0">
                <a:hlinkClick r:id="rId4"/>
              </a:rPr>
              <a:t>www.youtube.com/watch?v=P9nWPWushdY</a:t>
            </a:r>
            <a:endParaRPr lang="en-US" altLang="zh-TW" dirty="0" smtClean="0"/>
          </a:p>
          <a:p>
            <a:r>
              <a:rPr lang="zh-TW" altLang="en-US" dirty="0"/>
              <a:t>十分鐘精通 </a:t>
            </a:r>
            <a:r>
              <a:rPr lang="en-US" altLang="zh-TW" dirty="0"/>
              <a:t>Google </a:t>
            </a:r>
            <a:r>
              <a:rPr lang="zh-TW" altLang="en-US" dirty="0"/>
              <a:t>表單設計！（訂餐表格、課程報名表、線上測驗）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0278885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202</TotalTime>
  <Words>209</Words>
  <Application>Microsoft Office PowerPoint</Application>
  <PresentationFormat>寬螢幕</PresentationFormat>
  <Paragraphs>35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新細明體</vt:lpstr>
      <vt:lpstr>標楷體</vt:lpstr>
      <vt:lpstr>Calibri</vt:lpstr>
      <vt:lpstr>Calibri Light</vt:lpstr>
      <vt:lpstr>Wingdings</vt:lpstr>
      <vt:lpstr>回顧</vt:lpstr>
      <vt:lpstr>多元選修 觀光資訊概論</vt:lpstr>
      <vt:lpstr>電腦教室使用規定</vt:lpstr>
      <vt:lpstr>課程內容</vt:lpstr>
      <vt:lpstr>評分標準</vt:lpstr>
      <vt:lpstr>作業檔案下載</vt:lpstr>
      <vt:lpstr>作業繳交方式</vt:lpstr>
      <vt:lpstr>WORD文書處理 及實務應用</vt:lpstr>
      <vt:lpstr>表格應用</vt:lpstr>
      <vt:lpstr>其他參考資料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觀光資訊應用</dc:title>
  <dc:creator>user</dc:creator>
  <cp:lastModifiedBy>user</cp:lastModifiedBy>
  <cp:revision>17</cp:revision>
  <dcterms:created xsi:type="dcterms:W3CDTF">2019-09-02T06:05:27Z</dcterms:created>
  <dcterms:modified xsi:type="dcterms:W3CDTF">2022-09-01T01:55:18Z</dcterms:modified>
</cp:coreProperties>
</file>