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9" d="100"/>
          <a:sy n="69" d="100"/>
        </p:scale>
        <p:origin x="22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35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4"/>
            <a:ext cx="10355326" cy="652037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309368"/>
            <a:ext cx="10353762" cy="481831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9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0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17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0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7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37" y="1248056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575" y="1248056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826" y="1248056"/>
            <a:ext cx="3339972" cy="1847851"/>
          </a:xfrm>
          <a:prstGeom prst="rect">
            <a:avLst/>
          </a:prstGeom>
        </p:spPr>
      </p:pic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8877" y="1368760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26518" y="1368936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56473" y="1364274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8" name="Picture 1" descr="Slate-V2-HD-3colPhotoInse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37" y="3378070"/>
            <a:ext cx="3339972" cy="1847851"/>
          </a:xfrm>
          <a:prstGeom prst="rect">
            <a:avLst/>
          </a:prstGeom>
        </p:spPr>
      </p:pic>
      <p:pic>
        <p:nvPicPr>
          <p:cNvPr id="28" name="Picture 35" descr="Slate-V2-HD-3colPhotoInse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575" y="3378070"/>
            <a:ext cx="3339972" cy="1847851"/>
          </a:xfrm>
          <a:prstGeom prst="rect">
            <a:avLst/>
          </a:prstGeom>
        </p:spPr>
      </p:pic>
      <p:pic>
        <p:nvPicPr>
          <p:cNvPr id="29" name="Picture 36" descr="Slate-V2-HD-3colPhotoInset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826" y="3378070"/>
            <a:ext cx="3339972" cy="1847851"/>
          </a:xfrm>
          <a:prstGeom prst="rect">
            <a:avLst/>
          </a:prstGeom>
        </p:spPr>
      </p:pic>
      <p:sp>
        <p:nvSpPr>
          <p:cNvPr id="31" name="Picture Placeholder 2"/>
          <p:cNvSpPr>
            <a:spLocks noGrp="1" noChangeAspect="1"/>
          </p:cNvSpPr>
          <p:nvPr>
            <p:ph type="pic" idx="23"/>
          </p:nvPr>
        </p:nvSpPr>
        <p:spPr>
          <a:xfrm>
            <a:off x="998877" y="3498774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idx="24"/>
          </p:nvPr>
        </p:nvSpPr>
        <p:spPr>
          <a:xfrm>
            <a:off x="4526518" y="3498950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33" name="Picture Placeholder 2"/>
          <p:cNvSpPr>
            <a:spLocks noGrp="1" noChangeAspect="1"/>
          </p:cNvSpPr>
          <p:nvPr>
            <p:ph type="pic" idx="25"/>
          </p:nvPr>
        </p:nvSpPr>
        <p:spPr>
          <a:xfrm>
            <a:off x="8056473" y="3494288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10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4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7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97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2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80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62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211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2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A6EF166-E3A7-4F29-AB47-E52E60302061}" type="datetimeFigureOut">
              <a:rPr lang="zh-TW" altLang="en-US" smtClean="0"/>
              <a:t>2015/1/8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EEA9A0B-9B37-4180-9DBE-A61FFF8049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604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慢遊義大利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"/>
          <a:stretch/>
        </p:blipFill>
        <p:spPr/>
      </p:pic>
      <p:sp>
        <p:nvSpPr>
          <p:cNvPr id="6" name="文字版面配置區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dirty="0" smtClean="0"/>
              <a:t>王小桃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36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版面配置區 40"/>
          <p:cNvPicPr>
            <a:picLocks noGrp="1" noChangeAspect="1"/>
          </p:cNvPicPr>
          <p:nvPr>
            <p:ph type="pic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2" name="圖片版面配置區 41"/>
          <p:cNvPicPr>
            <a:picLocks noGrp="1" noChangeAspect="1"/>
          </p:cNvPicPr>
          <p:nvPr>
            <p:ph type="pic" idx="2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3" name="圖片版面配置區 42"/>
          <p:cNvPicPr>
            <a:picLocks noGrp="1" noChangeAspect="1"/>
          </p:cNvPicPr>
          <p:nvPr>
            <p:ph type="pic" idx="2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4" name="圖片版面配置區 43"/>
          <p:cNvPicPr>
            <a:picLocks noGrp="1" noChangeAspect="1"/>
          </p:cNvPicPr>
          <p:nvPr>
            <p:ph type="pic" idx="2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5" name="圖片版面配置區 44"/>
          <p:cNvPicPr>
            <a:picLocks noGrp="1" noChangeAspect="1"/>
          </p:cNvPicPr>
          <p:nvPr>
            <p:ph type="pic" idx="2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6" name="圖片版面配置區 45"/>
          <p:cNvPicPr>
            <a:picLocks noGrp="1" noChangeAspect="1"/>
          </p:cNvPicPr>
          <p:nvPr>
            <p:ph type="pic" idx="25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25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7533"/>
            <a:ext cx="7870825" cy="5233988"/>
          </a:xfrm>
          <a:effectLst>
            <a:innerShdw blurRad="114300">
              <a:prstClr val="black"/>
            </a:inn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395" y="933126"/>
            <a:ext cx="3482975" cy="52383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914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08" y="381000"/>
            <a:ext cx="9168384" cy="6096000"/>
          </a:xfrm>
          <a:prstGeom prst="round2SameRect">
            <a:avLst>
              <a:gd name="adj1" fmla="val 11667"/>
              <a:gd name="adj2" fmla="val 0"/>
            </a:avLst>
          </a:prstGeom>
          <a:ln w="762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8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762" y="1100673"/>
            <a:ext cx="4864698" cy="4864698"/>
          </a:xfrm>
          <a:prstGeom prst="round2DiagRect">
            <a:avLst/>
          </a:prstGeom>
          <a:ln w="76200"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2190" y="1100673"/>
            <a:ext cx="4864698" cy="4864698"/>
          </a:xfrm>
          <a:prstGeom prst="round2DiagRect">
            <a:avLst/>
          </a:prstGeom>
          <a:ln w="76200"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735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4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984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3662" y="0"/>
            <a:ext cx="4340851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4513" y="0"/>
            <a:ext cx="3287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32</TotalTime>
  <Words>4</Words>
  <Application>Microsoft Office PowerPoint</Application>
  <PresentationFormat>寬螢幕</PresentationFormat>
  <Paragraphs>2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2" baseType="lpstr">
      <vt:lpstr>微軟正黑體</vt:lpstr>
      <vt:lpstr>Calisto MT</vt:lpstr>
      <vt:lpstr>Trebuchet MS</vt:lpstr>
      <vt:lpstr>Wingdings 2</vt:lpstr>
      <vt:lpstr>石板</vt:lpstr>
      <vt:lpstr>慢遊義大利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義大利</dc:title>
  <dc:creator>王小桃</dc:creator>
  <cp:lastModifiedBy>王小桃</cp:lastModifiedBy>
  <cp:revision>9</cp:revision>
  <dcterms:created xsi:type="dcterms:W3CDTF">2014-11-19T09:12:39Z</dcterms:created>
  <dcterms:modified xsi:type="dcterms:W3CDTF">2015-01-08T09:30:52Z</dcterms:modified>
</cp:coreProperties>
</file>