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2"/>
  </p:sldMasterIdLst>
  <p:notesMasterIdLst>
    <p:notesMasterId r:id="rId14"/>
  </p:notesMasterIdLst>
  <p:handoutMasterIdLst>
    <p:handoutMasterId r:id="rId15"/>
  </p:handoutMasterIdLst>
  <p:sldIdLst>
    <p:sldId id="269" r:id="rId3"/>
    <p:sldId id="270" r:id="rId4"/>
    <p:sldId id="271" r:id="rId5"/>
    <p:sldId id="272" r:id="rId6"/>
    <p:sldId id="273" r:id="rId7"/>
    <p:sldId id="278" r:id="rId8"/>
    <p:sldId id="274" r:id="rId9"/>
    <p:sldId id="275" r:id="rId10"/>
    <p:sldId id="276" r:id="rId11"/>
    <p:sldId id="277" r:id="rId12"/>
    <p:sldId id="279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69" d="100"/>
          <a:sy n="69" d="100"/>
        </p:scale>
        <p:origin x="221" y="77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CB9E6-5219-4F7E-85C8-041FF456D7CA}" type="doc">
      <dgm:prSet loTypeId="urn:microsoft.com/office/officeart/2005/8/layout/hList7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144A591-F597-45EF-81CD-BD124FFE98BE}">
      <dgm:prSet custT="1"/>
      <dgm:spPr/>
      <dgm:t>
        <a:bodyPr/>
        <a:lstStyle/>
        <a:p>
          <a:pPr rtl="0"/>
          <a:r>
            <a:rPr lang="zh-TW" sz="3200" b="1" dirty="0" smtClean="0"/>
            <a:t>美食</a:t>
          </a:r>
          <a:r>
            <a:rPr lang="en-US" altLang="zh-TW" sz="3200" b="1" dirty="0" smtClean="0"/>
            <a:t> </a:t>
          </a:r>
          <a:r>
            <a:rPr lang="en-US" sz="3200" b="1" dirty="0" smtClean="0"/>
            <a:t>PK</a:t>
          </a:r>
          <a:r>
            <a:rPr lang="zh-TW" sz="3200" b="1" dirty="0" smtClean="0"/>
            <a:t>嘉年華</a:t>
          </a:r>
          <a:endParaRPr lang="zh-TW" sz="3200" dirty="0"/>
        </a:p>
      </dgm:t>
    </dgm:pt>
    <dgm:pt modelId="{AC81E66E-6663-4F92-ABA3-89C2A38596D7}" type="parTrans" cxnId="{F872EA89-8C92-4F96-A3B1-A70D7E4B98A7}">
      <dgm:prSet/>
      <dgm:spPr/>
      <dgm:t>
        <a:bodyPr/>
        <a:lstStyle/>
        <a:p>
          <a:endParaRPr lang="zh-TW" altLang="en-US" sz="2000"/>
        </a:p>
      </dgm:t>
    </dgm:pt>
    <dgm:pt modelId="{40D5000C-4D90-4E80-AAFD-07E9B8F96377}" type="sibTrans" cxnId="{F872EA89-8C92-4F96-A3B1-A70D7E4B98A7}">
      <dgm:prSet/>
      <dgm:spPr/>
      <dgm:t>
        <a:bodyPr/>
        <a:lstStyle/>
        <a:p>
          <a:endParaRPr lang="zh-TW" altLang="en-US" sz="2000"/>
        </a:p>
      </dgm:t>
    </dgm:pt>
    <dgm:pt modelId="{BB723033-1DB7-490D-A13B-26F19B5FA6C6}">
      <dgm:prSet custT="1"/>
      <dgm:spPr/>
      <dgm:t>
        <a:bodyPr/>
        <a:lstStyle/>
        <a:p>
          <a:pPr rtl="0"/>
          <a:r>
            <a:rPr lang="zh-TW" altLang="en-US" sz="3200" b="1" dirty="0" smtClean="0"/>
            <a:t>臺灣美食吃透透</a:t>
          </a:r>
          <a:endParaRPr lang="zh-TW" altLang="en-US" sz="3200" dirty="0"/>
        </a:p>
      </dgm:t>
    </dgm:pt>
    <dgm:pt modelId="{052E8D77-E449-47B9-A402-4EA89BD8A36F}" type="parTrans" cxnId="{DADCD15D-0632-46E5-BD6D-478A8BA7ABC3}">
      <dgm:prSet/>
      <dgm:spPr/>
      <dgm:t>
        <a:bodyPr/>
        <a:lstStyle/>
        <a:p>
          <a:endParaRPr lang="zh-TW" altLang="en-US" sz="2000"/>
        </a:p>
      </dgm:t>
    </dgm:pt>
    <dgm:pt modelId="{13B2DB6A-78F3-4550-BDE5-9E95A00F9B21}" type="sibTrans" cxnId="{DADCD15D-0632-46E5-BD6D-478A8BA7ABC3}">
      <dgm:prSet/>
      <dgm:spPr/>
      <dgm:t>
        <a:bodyPr/>
        <a:lstStyle/>
        <a:p>
          <a:endParaRPr lang="zh-TW" altLang="en-US" sz="2000"/>
        </a:p>
      </dgm:t>
    </dgm:pt>
    <dgm:pt modelId="{14006C9C-7B9A-4D49-8272-97C70C7F49AA}">
      <dgm:prSet custT="1"/>
      <dgm:spPr/>
      <dgm:t>
        <a:bodyPr/>
        <a:lstStyle/>
        <a:p>
          <a:pPr rtl="0"/>
          <a:r>
            <a:rPr lang="zh-TW" altLang="en-US" sz="3200" b="1" smtClean="0"/>
            <a:t>幸福料理嘉年華</a:t>
          </a:r>
          <a:endParaRPr lang="zh-TW" altLang="en-US" sz="3200"/>
        </a:p>
      </dgm:t>
    </dgm:pt>
    <dgm:pt modelId="{723C0045-CA73-4410-9766-E182A58BA881}" type="parTrans" cxnId="{4F9CA820-473C-442E-B815-6C7725B41FFF}">
      <dgm:prSet/>
      <dgm:spPr/>
      <dgm:t>
        <a:bodyPr/>
        <a:lstStyle/>
        <a:p>
          <a:endParaRPr lang="zh-TW" altLang="en-US" sz="2000"/>
        </a:p>
      </dgm:t>
    </dgm:pt>
    <dgm:pt modelId="{B5EC00FE-34A7-4331-824C-5B89D57AA262}" type="sibTrans" cxnId="{4F9CA820-473C-442E-B815-6C7725B41FFF}">
      <dgm:prSet/>
      <dgm:spPr/>
      <dgm:t>
        <a:bodyPr/>
        <a:lstStyle/>
        <a:p>
          <a:endParaRPr lang="zh-TW" altLang="en-US" sz="2000"/>
        </a:p>
      </dgm:t>
    </dgm:pt>
    <dgm:pt modelId="{5298846D-26B4-40AD-B7BE-B001E11EFC43}">
      <dgm:prSet custT="1"/>
      <dgm:spPr/>
      <dgm:t>
        <a:bodyPr/>
        <a:lstStyle/>
        <a:p>
          <a:pPr rtl="0"/>
          <a:r>
            <a:rPr lang="zh-TW" altLang="en-US" sz="3200" b="1" smtClean="0"/>
            <a:t>溫泉美食嘉年華</a:t>
          </a:r>
          <a:endParaRPr lang="zh-TW" altLang="en-US" sz="3200"/>
        </a:p>
      </dgm:t>
    </dgm:pt>
    <dgm:pt modelId="{F64A7BB0-1517-4484-9433-2085055EF272}" type="parTrans" cxnId="{86B6566E-0277-477E-ACD8-F9EBCF3151A6}">
      <dgm:prSet/>
      <dgm:spPr/>
      <dgm:t>
        <a:bodyPr/>
        <a:lstStyle/>
        <a:p>
          <a:endParaRPr lang="zh-TW" altLang="en-US" sz="2000"/>
        </a:p>
      </dgm:t>
    </dgm:pt>
    <dgm:pt modelId="{7169D8DC-A112-4D97-B087-9826FAE984C7}" type="sibTrans" cxnId="{86B6566E-0277-477E-ACD8-F9EBCF3151A6}">
      <dgm:prSet/>
      <dgm:spPr/>
      <dgm:t>
        <a:bodyPr/>
        <a:lstStyle/>
        <a:p>
          <a:endParaRPr lang="zh-TW" altLang="en-US" sz="2000"/>
        </a:p>
      </dgm:t>
    </dgm:pt>
    <dgm:pt modelId="{3A6C2A29-FAAD-419F-816D-FD604B59D125}" type="pres">
      <dgm:prSet presAssocID="{E27CB9E6-5219-4F7E-85C8-041FF456D7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C9F638-8AD3-41E9-B9EB-109A77E1631A}" type="pres">
      <dgm:prSet presAssocID="{E27CB9E6-5219-4F7E-85C8-041FF456D7CA}" presName="fgShape" presStyleLbl="fgShp" presStyleIdx="0" presStyleCnt="1"/>
      <dgm:spPr/>
    </dgm:pt>
    <dgm:pt modelId="{CDED7CC7-3FFD-43D1-8735-CE39EA663DF9}" type="pres">
      <dgm:prSet presAssocID="{E27CB9E6-5219-4F7E-85C8-041FF456D7CA}" presName="linComp" presStyleCnt="0"/>
      <dgm:spPr/>
    </dgm:pt>
    <dgm:pt modelId="{FBDB75C0-FA17-414A-8B21-BEEC7A20E54F}" type="pres">
      <dgm:prSet presAssocID="{0144A591-F597-45EF-81CD-BD124FFE98BE}" presName="compNode" presStyleCnt="0"/>
      <dgm:spPr/>
    </dgm:pt>
    <dgm:pt modelId="{55AA5DE7-7E11-48FC-80DF-0D6CCCB66C88}" type="pres">
      <dgm:prSet presAssocID="{0144A591-F597-45EF-81CD-BD124FFE98BE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386A61A8-7A11-4030-A4A0-A9329247FBAF}" type="pres">
      <dgm:prSet presAssocID="{0144A591-F597-45EF-81CD-BD124FFE98B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5B450-91A6-4427-B179-A8E2FF0924F0}" type="pres">
      <dgm:prSet presAssocID="{0144A591-F597-45EF-81CD-BD124FFE98BE}" presName="invisiNode" presStyleLbl="node1" presStyleIdx="0" presStyleCnt="4"/>
      <dgm:spPr/>
    </dgm:pt>
    <dgm:pt modelId="{386D40B7-28F3-443E-B7EB-B1CAA2C70BC9}" type="pres">
      <dgm:prSet presAssocID="{0144A591-F597-45EF-81CD-BD124FFE98BE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F2722E1F-A4AD-429F-85B5-2BF303A36B1E}" type="pres">
      <dgm:prSet presAssocID="{40D5000C-4D90-4E80-AAFD-07E9B8F9637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489927F-A07F-499E-9702-50639C0B3646}" type="pres">
      <dgm:prSet presAssocID="{BB723033-1DB7-490D-A13B-26F19B5FA6C6}" presName="compNode" presStyleCnt="0"/>
      <dgm:spPr/>
    </dgm:pt>
    <dgm:pt modelId="{F74927B5-6C06-4E71-B249-5EBF147D1E21}" type="pres">
      <dgm:prSet presAssocID="{BB723033-1DB7-490D-A13B-26F19B5FA6C6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F374F051-4180-410F-90C6-EDDB88108CF9}" type="pres">
      <dgm:prSet presAssocID="{BB723033-1DB7-490D-A13B-26F19B5FA6C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43983-0AA0-4BCC-8BD4-6A51D52CCCCF}" type="pres">
      <dgm:prSet presAssocID="{BB723033-1DB7-490D-A13B-26F19B5FA6C6}" presName="invisiNode" presStyleLbl="node1" presStyleIdx="1" presStyleCnt="4"/>
      <dgm:spPr/>
    </dgm:pt>
    <dgm:pt modelId="{C34E8C9A-2D97-48D6-B6FA-6574DB36E18E}" type="pres">
      <dgm:prSet presAssocID="{BB723033-1DB7-490D-A13B-26F19B5FA6C6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C9EE1655-58C4-44F3-97CE-C03B5FE9BE6A}" type="pres">
      <dgm:prSet presAssocID="{13B2DB6A-78F3-4550-BDE5-9E95A00F9B2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81D6434-B8E2-4570-9EA8-FDBC7E565604}" type="pres">
      <dgm:prSet presAssocID="{14006C9C-7B9A-4D49-8272-97C70C7F49AA}" presName="compNode" presStyleCnt="0"/>
      <dgm:spPr/>
    </dgm:pt>
    <dgm:pt modelId="{1E3486FC-AEC4-42B0-9946-9404B1FF0C9A}" type="pres">
      <dgm:prSet presAssocID="{14006C9C-7B9A-4D49-8272-97C70C7F49AA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C2F049B3-078C-4D42-87FE-0142F0C98121}" type="pres">
      <dgm:prSet presAssocID="{14006C9C-7B9A-4D49-8272-97C70C7F49A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93562A-742E-4BA8-BAA5-2C0FA09B8B51}" type="pres">
      <dgm:prSet presAssocID="{14006C9C-7B9A-4D49-8272-97C70C7F49AA}" presName="invisiNode" presStyleLbl="node1" presStyleIdx="2" presStyleCnt="4"/>
      <dgm:spPr/>
    </dgm:pt>
    <dgm:pt modelId="{39BFCF3D-C1CE-46DF-B3FC-0B58C09689BB}" type="pres">
      <dgm:prSet presAssocID="{14006C9C-7B9A-4D49-8272-97C70C7F49A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46462E9F-794C-4AE5-A07B-6B77F68D4D81}" type="pres">
      <dgm:prSet presAssocID="{B5EC00FE-34A7-4331-824C-5B89D57AA26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52B273-72B4-44BD-A7CF-95923B22F2A8}" type="pres">
      <dgm:prSet presAssocID="{5298846D-26B4-40AD-B7BE-B001E11EFC43}" presName="compNode" presStyleCnt="0"/>
      <dgm:spPr/>
    </dgm:pt>
    <dgm:pt modelId="{87F14AB0-0712-4783-A3BD-AFC0354E669C}" type="pres">
      <dgm:prSet presAssocID="{5298846D-26B4-40AD-B7BE-B001E11EFC43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0D40152C-3A67-4CDF-A5E9-7F1CF03DB881}" type="pres">
      <dgm:prSet presAssocID="{5298846D-26B4-40AD-B7BE-B001E11EFC4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46B701-E737-4885-B7CD-0DC9A976D138}" type="pres">
      <dgm:prSet presAssocID="{5298846D-26B4-40AD-B7BE-B001E11EFC43}" presName="invisiNode" presStyleLbl="node1" presStyleIdx="3" presStyleCnt="4"/>
      <dgm:spPr/>
    </dgm:pt>
    <dgm:pt modelId="{78D87405-9881-4E81-B964-35408D5AB43F}" type="pres">
      <dgm:prSet presAssocID="{5298846D-26B4-40AD-B7BE-B001E11EFC4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208CE9A4-BE1B-4848-890B-47F4DA7379F4}" type="presOf" srcId="{13B2DB6A-78F3-4550-BDE5-9E95A00F9B21}" destId="{C9EE1655-58C4-44F3-97CE-C03B5FE9BE6A}" srcOrd="0" destOrd="0" presId="urn:microsoft.com/office/officeart/2005/8/layout/hList7"/>
    <dgm:cxn modelId="{4ADCBBB8-9686-4AE4-B966-08DC4902B657}" type="presOf" srcId="{0144A591-F597-45EF-81CD-BD124FFE98BE}" destId="{386A61A8-7A11-4030-A4A0-A9329247FBAF}" srcOrd="1" destOrd="0" presId="urn:microsoft.com/office/officeart/2005/8/layout/hList7"/>
    <dgm:cxn modelId="{DADCD15D-0632-46E5-BD6D-478A8BA7ABC3}" srcId="{E27CB9E6-5219-4F7E-85C8-041FF456D7CA}" destId="{BB723033-1DB7-490D-A13B-26F19B5FA6C6}" srcOrd="1" destOrd="0" parTransId="{052E8D77-E449-47B9-A402-4EA89BD8A36F}" sibTransId="{13B2DB6A-78F3-4550-BDE5-9E95A00F9B21}"/>
    <dgm:cxn modelId="{9099A571-5B1C-4D71-AD85-C03DD9402B4A}" type="presOf" srcId="{B5EC00FE-34A7-4331-824C-5B89D57AA262}" destId="{46462E9F-794C-4AE5-A07B-6B77F68D4D81}" srcOrd="0" destOrd="0" presId="urn:microsoft.com/office/officeart/2005/8/layout/hList7"/>
    <dgm:cxn modelId="{3EF01E2D-8E2E-4DCD-8AC6-7B877406C87A}" type="presOf" srcId="{14006C9C-7B9A-4D49-8272-97C70C7F49AA}" destId="{1E3486FC-AEC4-42B0-9946-9404B1FF0C9A}" srcOrd="0" destOrd="0" presId="urn:microsoft.com/office/officeart/2005/8/layout/hList7"/>
    <dgm:cxn modelId="{7C820AFF-8B01-4433-9552-6F2FA085449A}" type="presOf" srcId="{0144A591-F597-45EF-81CD-BD124FFE98BE}" destId="{55AA5DE7-7E11-48FC-80DF-0D6CCCB66C88}" srcOrd="0" destOrd="0" presId="urn:microsoft.com/office/officeart/2005/8/layout/hList7"/>
    <dgm:cxn modelId="{7DAD946F-8F23-497A-870F-D139C82B187A}" type="presOf" srcId="{40D5000C-4D90-4E80-AAFD-07E9B8F96377}" destId="{F2722E1F-A4AD-429F-85B5-2BF303A36B1E}" srcOrd="0" destOrd="0" presId="urn:microsoft.com/office/officeart/2005/8/layout/hList7"/>
    <dgm:cxn modelId="{86B6566E-0277-477E-ACD8-F9EBCF3151A6}" srcId="{E27CB9E6-5219-4F7E-85C8-041FF456D7CA}" destId="{5298846D-26B4-40AD-B7BE-B001E11EFC43}" srcOrd="3" destOrd="0" parTransId="{F64A7BB0-1517-4484-9433-2085055EF272}" sibTransId="{7169D8DC-A112-4D97-B087-9826FAE984C7}"/>
    <dgm:cxn modelId="{B271313F-CBAA-40B9-A52C-CD31454D99C6}" type="presOf" srcId="{14006C9C-7B9A-4D49-8272-97C70C7F49AA}" destId="{C2F049B3-078C-4D42-87FE-0142F0C98121}" srcOrd="1" destOrd="0" presId="urn:microsoft.com/office/officeart/2005/8/layout/hList7"/>
    <dgm:cxn modelId="{4F9CA820-473C-442E-B815-6C7725B41FFF}" srcId="{E27CB9E6-5219-4F7E-85C8-041FF456D7CA}" destId="{14006C9C-7B9A-4D49-8272-97C70C7F49AA}" srcOrd="2" destOrd="0" parTransId="{723C0045-CA73-4410-9766-E182A58BA881}" sibTransId="{B5EC00FE-34A7-4331-824C-5B89D57AA262}"/>
    <dgm:cxn modelId="{B37FBDAE-A79E-417C-8D26-97E9193362A6}" type="presOf" srcId="{E27CB9E6-5219-4F7E-85C8-041FF456D7CA}" destId="{3A6C2A29-FAAD-419F-816D-FD604B59D125}" srcOrd="0" destOrd="0" presId="urn:microsoft.com/office/officeart/2005/8/layout/hList7"/>
    <dgm:cxn modelId="{F872EA89-8C92-4F96-A3B1-A70D7E4B98A7}" srcId="{E27CB9E6-5219-4F7E-85C8-041FF456D7CA}" destId="{0144A591-F597-45EF-81CD-BD124FFE98BE}" srcOrd="0" destOrd="0" parTransId="{AC81E66E-6663-4F92-ABA3-89C2A38596D7}" sibTransId="{40D5000C-4D90-4E80-AAFD-07E9B8F96377}"/>
    <dgm:cxn modelId="{7BA1E6C2-DBB9-448D-8870-40781BD12FF5}" type="presOf" srcId="{BB723033-1DB7-490D-A13B-26F19B5FA6C6}" destId="{F374F051-4180-410F-90C6-EDDB88108CF9}" srcOrd="1" destOrd="0" presId="urn:microsoft.com/office/officeart/2005/8/layout/hList7"/>
    <dgm:cxn modelId="{7B3DE019-D7C3-4BB7-8D27-49167D0CD0A6}" type="presOf" srcId="{BB723033-1DB7-490D-A13B-26F19B5FA6C6}" destId="{F74927B5-6C06-4E71-B249-5EBF147D1E21}" srcOrd="0" destOrd="0" presId="urn:microsoft.com/office/officeart/2005/8/layout/hList7"/>
    <dgm:cxn modelId="{A71CE024-7C15-49CA-9F42-77816AC5683E}" type="presOf" srcId="{5298846D-26B4-40AD-B7BE-B001E11EFC43}" destId="{0D40152C-3A67-4CDF-A5E9-7F1CF03DB881}" srcOrd="1" destOrd="0" presId="urn:microsoft.com/office/officeart/2005/8/layout/hList7"/>
    <dgm:cxn modelId="{AE8BFF36-ED96-4BCC-A182-5D51FBFF66AD}" type="presOf" srcId="{5298846D-26B4-40AD-B7BE-B001E11EFC43}" destId="{87F14AB0-0712-4783-A3BD-AFC0354E669C}" srcOrd="0" destOrd="0" presId="urn:microsoft.com/office/officeart/2005/8/layout/hList7"/>
    <dgm:cxn modelId="{54306421-2693-4E20-A86F-8824C99824FF}" type="presParOf" srcId="{3A6C2A29-FAAD-419F-816D-FD604B59D125}" destId="{55C9F638-8AD3-41E9-B9EB-109A77E1631A}" srcOrd="0" destOrd="0" presId="urn:microsoft.com/office/officeart/2005/8/layout/hList7"/>
    <dgm:cxn modelId="{963AEA6E-D9A5-4C4C-9AC8-B6F0B50C2E05}" type="presParOf" srcId="{3A6C2A29-FAAD-419F-816D-FD604B59D125}" destId="{CDED7CC7-3FFD-43D1-8735-CE39EA663DF9}" srcOrd="1" destOrd="0" presId="urn:microsoft.com/office/officeart/2005/8/layout/hList7"/>
    <dgm:cxn modelId="{1F912A86-89D4-4E90-8B16-27C36810CE0A}" type="presParOf" srcId="{CDED7CC7-3FFD-43D1-8735-CE39EA663DF9}" destId="{FBDB75C0-FA17-414A-8B21-BEEC7A20E54F}" srcOrd="0" destOrd="0" presId="urn:microsoft.com/office/officeart/2005/8/layout/hList7"/>
    <dgm:cxn modelId="{06B60923-97B4-4D02-8452-21225BE9777D}" type="presParOf" srcId="{FBDB75C0-FA17-414A-8B21-BEEC7A20E54F}" destId="{55AA5DE7-7E11-48FC-80DF-0D6CCCB66C88}" srcOrd="0" destOrd="0" presId="urn:microsoft.com/office/officeart/2005/8/layout/hList7"/>
    <dgm:cxn modelId="{D1C14C56-87E5-4D08-A22D-6937C142DCEA}" type="presParOf" srcId="{FBDB75C0-FA17-414A-8B21-BEEC7A20E54F}" destId="{386A61A8-7A11-4030-A4A0-A9329247FBAF}" srcOrd="1" destOrd="0" presId="urn:microsoft.com/office/officeart/2005/8/layout/hList7"/>
    <dgm:cxn modelId="{E3D7882E-4648-4923-8142-B09EC1A7269E}" type="presParOf" srcId="{FBDB75C0-FA17-414A-8B21-BEEC7A20E54F}" destId="{13D5B450-91A6-4427-B179-A8E2FF0924F0}" srcOrd="2" destOrd="0" presId="urn:microsoft.com/office/officeart/2005/8/layout/hList7"/>
    <dgm:cxn modelId="{1DBE9645-C026-490C-BFA3-BA4A0506EB35}" type="presParOf" srcId="{FBDB75C0-FA17-414A-8B21-BEEC7A20E54F}" destId="{386D40B7-28F3-443E-B7EB-B1CAA2C70BC9}" srcOrd="3" destOrd="0" presId="urn:microsoft.com/office/officeart/2005/8/layout/hList7"/>
    <dgm:cxn modelId="{89B197A9-FFE4-4F63-BDDF-BB134CF9BBA8}" type="presParOf" srcId="{CDED7CC7-3FFD-43D1-8735-CE39EA663DF9}" destId="{F2722E1F-A4AD-429F-85B5-2BF303A36B1E}" srcOrd="1" destOrd="0" presId="urn:microsoft.com/office/officeart/2005/8/layout/hList7"/>
    <dgm:cxn modelId="{DD0CB739-8E51-487D-96C1-7A2C6681B9A4}" type="presParOf" srcId="{CDED7CC7-3FFD-43D1-8735-CE39EA663DF9}" destId="{2489927F-A07F-499E-9702-50639C0B3646}" srcOrd="2" destOrd="0" presId="urn:microsoft.com/office/officeart/2005/8/layout/hList7"/>
    <dgm:cxn modelId="{CBFDB045-239D-4CBA-A94F-03C974843051}" type="presParOf" srcId="{2489927F-A07F-499E-9702-50639C0B3646}" destId="{F74927B5-6C06-4E71-B249-5EBF147D1E21}" srcOrd="0" destOrd="0" presId="urn:microsoft.com/office/officeart/2005/8/layout/hList7"/>
    <dgm:cxn modelId="{171E41AF-B145-4D0D-96DA-FC3071B81326}" type="presParOf" srcId="{2489927F-A07F-499E-9702-50639C0B3646}" destId="{F374F051-4180-410F-90C6-EDDB88108CF9}" srcOrd="1" destOrd="0" presId="urn:microsoft.com/office/officeart/2005/8/layout/hList7"/>
    <dgm:cxn modelId="{A78A00E7-7625-4AD7-879A-B584E8449D3B}" type="presParOf" srcId="{2489927F-A07F-499E-9702-50639C0B3646}" destId="{E1E43983-0AA0-4BCC-8BD4-6A51D52CCCCF}" srcOrd="2" destOrd="0" presId="urn:microsoft.com/office/officeart/2005/8/layout/hList7"/>
    <dgm:cxn modelId="{2B5003DC-C148-4DBA-B4AA-4752127D7F9D}" type="presParOf" srcId="{2489927F-A07F-499E-9702-50639C0B3646}" destId="{C34E8C9A-2D97-48D6-B6FA-6574DB36E18E}" srcOrd="3" destOrd="0" presId="urn:microsoft.com/office/officeart/2005/8/layout/hList7"/>
    <dgm:cxn modelId="{AA39DC0D-5009-4005-B000-09EAB0C199B4}" type="presParOf" srcId="{CDED7CC7-3FFD-43D1-8735-CE39EA663DF9}" destId="{C9EE1655-58C4-44F3-97CE-C03B5FE9BE6A}" srcOrd="3" destOrd="0" presId="urn:microsoft.com/office/officeart/2005/8/layout/hList7"/>
    <dgm:cxn modelId="{17340156-7C3E-443C-9D84-47CD0014CF3B}" type="presParOf" srcId="{CDED7CC7-3FFD-43D1-8735-CE39EA663DF9}" destId="{F81D6434-B8E2-4570-9EA8-FDBC7E565604}" srcOrd="4" destOrd="0" presId="urn:microsoft.com/office/officeart/2005/8/layout/hList7"/>
    <dgm:cxn modelId="{30399D5C-9332-4BD0-AEA3-97A62B67C893}" type="presParOf" srcId="{F81D6434-B8E2-4570-9EA8-FDBC7E565604}" destId="{1E3486FC-AEC4-42B0-9946-9404B1FF0C9A}" srcOrd="0" destOrd="0" presId="urn:microsoft.com/office/officeart/2005/8/layout/hList7"/>
    <dgm:cxn modelId="{AF54E413-89FB-4132-9963-7DC53EC08363}" type="presParOf" srcId="{F81D6434-B8E2-4570-9EA8-FDBC7E565604}" destId="{C2F049B3-078C-4D42-87FE-0142F0C98121}" srcOrd="1" destOrd="0" presId="urn:microsoft.com/office/officeart/2005/8/layout/hList7"/>
    <dgm:cxn modelId="{45874488-C12B-4548-A64C-A76F639A080D}" type="presParOf" srcId="{F81D6434-B8E2-4570-9EA8-FDBC7E565604}" destId="{C393562A-742E-4BA8-BAA5-2C0FA09B8B51}" srcOrd="2" destOrd="0" presId="urn:microsoft.com/office/officeart/2005/8/layout/hList7"/>
    <dgm:cxn modelId="{C0E207B6-6D81-4237-813B-DD097A2E22F9}" type="presParOf" srcId="{F81D6434-B8E2-4570-9EA8-FDBC7E565604}" destId="{39BFCF3D-C1CE-46DF-B3FC-0B58C09689BB}" srcOrd="3" destOrd="0" presId="urn:microsoft.com/office/officeart/2005/8/layout/hList7"/>
    <dgm:cxn modelId="{21C10FCC-45FB-4505-A621-20B12B5AAE7F}" type="presParOf" srcId="{CDED7CC7-3FFD-43D1-8735-CE39EA663DF9}" destId="{46462E9F-794C-4AE5-A07B-6B77F68D4D81}" srcOrd="5" destOrd="0" presId="urn:microsoft.com/office/officeart/2005/8/layout/hList7"/>
    <dgm:cxn modelId="{5FFD6B0F-C9A9-4C03-8861-2E7865CA8D3F}" type="presParOf" srcId="{CDED7CC7-3FFD-43D1-8735-CE39EA663DF9}" destId="{EE52B273-72B4-44BD-A7CF-95923B22F2A8}" srcOrd="6" destOrd="0" presId="urn:microsoft.com/office/officeart/2005/8/layout/hList7"/>
    <dgm:cxn modelId="{A2392801-0682-43DF-9CE4-75C2AD379CBD}" type="presParOf" srcId="{EE52B273-72B4-44BD-A7CF-95923B22F2A8}" destId="{87F14AB0-0712-4783-A3BD-AFC0354E669C}" srcOrd="0" destOrd="0" presId="urn:microsoft.com/office/officeart/2005/8/layout/hList7"/>
    <dgm:cxn modelId="{2B798078-F97B-4F9C-9FFD-86FD7272E96D}" type="presParOf" srcId="{EE52B273-72B4-44BD-A7CF-95923B22F2A8}" destId="{0D40152C-3A67-4CDF-A5E9-7F1CF03DB881}" srcOrd="1" destOrd="0" presId="urn:microsoft.com/office/officeart/2005/8/layout/hList7"/>
    <dgm:cxn modelId="{237516F7-026A-44FF-AC19-E74ED2AB206C}" type="presParOf" srcId="{EE52B273-72B4-44BD-A7CF-95923B22F2A8}" destId="{2446B701-E737-4885-B7CD-0DC9A976D138}" srcOrd="2" destOrd="0" presId="urn:microsoft.com/office/officeart/2005/8/layout/hList7"/>
    <dgm:cxn modelId="{CADA4D82-4E4F-4E5C-BF29-6E4ADF9C6D0A}" type="presParOf" srcId="{EE52B273-72B4-44BD-A7CF-95923B22F2A8}" destId="{78D87405-9881-4E81-B964-35408D5AB43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5DE7-7E11-48FC-80DF-0D6CCCB66C88}">
      <dsp:nvSpPr>
        <dsp:cNvPr id="0" name=""/>
        <dsp:cNvSpPr/>
      </dsp:nvSpPr>
      <dsp:spPr>
        <a:xfrm>
          <a:off x="2238" y="0"/>
          <a:ext cx="2346387" cy="4191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accent2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/>
            <a:t>美食</a:t>
          </a:r>
          <a:r>
            <a:rPr lang="en-US" altLang="zh-TW" sz="3200" b="1" kern="1200" dirty="0" smtClean="0"/>
            <a:t> </a:t>
          </a:r>
          <a:r>
            <a:rPr lang="en-US" sz="3200" b="1" kern="1200" dirty="0" smtClean="0"/>
            <a:t>PK</a:t>
          </a:r>
          <a:r>
            <a:rPr lang="zh-TW" sz="3200" b="1" kern="1200" dirty="0" smtClean="0"/>
            <a:t>嘉年華</a:t>
          </a:r>
          <a:endParaRPr lang="zh-TW" sz="3200" kern="1200" dirty="0"/>
        </a:p>
      </dsp:txBody>
      <dsp:txXfrm>
        <a:off x="2238" y="1676400"/>
        <a:ext cx="2346387" cy="1676400"/>
      </dsp:txXfrm>
    </dsp:sp>
    <dsp:sp modelId="{386D40B7-28F3-443E-B7EB-B1CAA2C70BC9}">
      <dsp:nvSpPr>
        <dsp:cNvPr id="0" name=""/>
        <dsp:cNvSpPr/>
      </dsp:nvSpPr>
      <dsp:spPr>
        <a:xfrm>
          <a:off x="477630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27B5-6C06-4E71-B249-5EBF147D1E21}">
      <dsp:nvSpPr>
        <dsp:cNvPr id="0" name=""/>
        <dsp:cNvSpPr/>
      </dsp:nvSpPr>
      <dsp:spPr>
        <a:xfrm>
          <a:off x="2419017" y="0"/>
          <a:ext cx="2346387" cy="4191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accent3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臺灣美食吃透透</a:t>
          </a:r>
          <a:endParaRPr lang="zh-TW" altLang="en-US" sz="3200" kern="1200" dirty="0"/>
        </a:p>
      </dsp:txBody>
      <dsp:txXfrm>
        <a:off x="2419017" y="1676400"/>
        <a:ext cx="2346387" cy="1676400"/>
      </dsp:txXfrm>
    </dsp:sp>
    <dsp:sp modelId="{C34E8C9A-2D97-48D6-B6FA-6574DB36E18E}">
      <dsp:nvSpPr>
        <dsp:cNvPr id="0" name=""/>
        <dsp:cNvSpPr/>
      </dsp:nvSpPr>
      <dsp:spPr>
        <a:xfrm>
          <a:off x="2894409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486FC-AEC4-42B0-9946-9404B1FF0C9A}">
      <dsp:nvSpPr>
        <dsp:cNvPr id="0" name=""/>
        <dsp:cNvSpPr/>
      </dsp:nvSpPr>
      <dsp:spPr>
        <a:xfrm>
          <a:off x="4835796" y="0"/>
          <a:ext cx="2346387" cy="4191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accent4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/>
            <a:t>幸福料理嘉年華</a:t>
          </a:r>
          <a:endParaRPr lang="zh-TW" altLang="en-US" sz="3200" kern="1200"/>
        </a:p>
      </dsp:txBody>
      <dsp:txXfrm>
        <a:off x="4835796" y="1676400"/>
        <a:ext cx="2346387" cy="1676400"/>
      </dsp:txXfrm>
    </dsp:sp>
    <dsp:sp modelId="{39BFCF3D-C1CE-46DF-B3FC-0B58C09689BB}">
      <dsp:nvSpPr>
        <dsp:cNvPr id="0" name=""/>
        <dsp:cNvSpPr/>
      </dsp:nvSpPr>
      <dsp:spPr>
        <a:xfrm>
          <a:off x="5311188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14AB0-0712-4783-A3BD-AFC0354E669C}">
      <dsp:nvSpPr>
        <dsp:cNvPr id="0" name=""/>
        <dsp:cNvSpPr/>
      </dsp:nvSpPr>
      <dsp:spPr>
        <a:xfrm>
          <a:off x="7252575" y="0"/>
          <a:ext cx="2346387" cy="4191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accent5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/>
            <a:t>溫泉美食嘉年華</a:t>
          </a:r>
          <a:endParaRPr lang="zh-TW" altLang="en-US" sz="3200" kern="1200"/>
        </a:p>
      </dsp:txBody>
      <dsp:txXfrm>
        <a:off x="7252575" y="1676400"/>
        <a:ext cx="2346387" cy="1676400"/>
      </dsp:txXfrm>
    </dsp:sp>
    <dsp:sp modelId="{78D87405-9881-4E81-B964-35408D5AB43F}">
      <dsp:nvSpPr>
        <dsp:cNvPr id="0" name=""/>
        <dsp:cNvSpPr/>
      </dsp:nvSpPr>
      <dsp:spPr>
        <a:xfrm>
          <a:off x="7727967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F638-8AD3-41E9-B9EB-109A77E1631A}">
      <dsp:nvSpPr>
        <dsp:cNvPr id="0" name=""/>
        <dsp:cNvSpPr/>
      </dsp:nvSpPr>
      <dsp:spPr>
        <a:xfrm>
          <a:off x="384048" y="3352800"/>
          <a:ext cx="8833104" cy="62865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DCA0844-C266-46EC-A036-E1634F64C44A}" type="datetimeFigureOut">
              <a:rPr lang="en-US" altLang="zh-TW"/>
              <a:t>1/14/2015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CB088AA-226D-4237-A99F-5C4B97F43BA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C08BCD-7B2F-4BCE-87AF-5D67EFFE4D17}" type="datetimeFigureOut">
              <a:t>2015/1/14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B6A1353-EEA5-436B-AB14-1D84B195E6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66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8" name="圓角化單一角落矩形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40B7-10C5-4C5F-93A9-DFC1DCF6BA12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8" name="矩形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37173" y="2341239"/>
            <a:ext cx="3773863" cy="1303785"/>
          </a:xfrm>
        </p:spPr>
        <p:txBody>
          <a:bodyPr vert="horz" lIns="91440" tIns="45720" rIns="91440" bIns="45720" rtlCol="0" anchor="ctr">
            <a:normAutofit/>
          </a:bodyPr>
          <a:lstStyle>
            <a:lvl1pPr algn="ctr" latinLnBrk="0">
              <a:defRPr lang="zh-TW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20" name="矩形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D84A-FD55-4F47-BDC9-0E1BAF592B3A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6" name="頁尾版面配置區 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zh-TW"/>
          </a:p>
        </p:txBody>
      </p:sp>
      <p:sp>
        <p:nvSpPr>
          <p:cNvPr id="21" name="圓角化單一角落矩形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371600" latinLnBrk="0">
              <a:defRPr lang="zh-TW"/>
            </a:lvl6pPr>
            <a:lvl7pPr marL="1600200" latinLnBrk="0">
              <a:defRPr lang="zh-TW"/>
            </a:lvl7pPr>
            <a:lvl8pPr marL="1828800" latinLnBrk="0">
              <a:defRPr lang="zh-TW" baseline="0"/>
            </a:lvl8pPr>
            <a:lvl9pPr marL="2057400"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FA1E-8770-4FE0-B723-CAE917E95A25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C3AE-EF48-4669-8C5C-B01BD15AEE49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spcBef>
                <a:spcPts val="1200"/>
              </a:spcBef>
              <a:defRPr/>
            </a:lvl1pPr>
            <a:lvl2pPr hangingPunct="0">
              <a:spcBef>
                <a:spcPts val="1200"/>
              </a:spcBef>
              <a:defRPr/>
            </a:lvl2pPr>
            <a:lvl3pPr hangingPunct="0">
              <a:spcBef>
                <a:spcPts val="1200"/>
              </a:spcBef>
              <a:defRPr/>
            </a:lvl3pPr>
            <a:lvl4pPr hangingPunct="0">
              <a:spcBef>
                <a:spcPts val="1200"/>
              </a:spcBef>
              <a:defRPr/>
            </a:lvl4pPr>
            <a:lvl5pPr latinLnBrk="0" hangingPunct="0">
              <a:spcBef>
                <a:spcPts val="1200"/>
              </a:spcBef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4A8A-CA98-4ACA-9347-4D8787E53219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2" name="矩形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91D3-015D-41FB-A04A-07BD44307235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14" name="圖片版面配置區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4FF-B778-4ED2-9F35-27F3B36BFD0C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 latinLnBrk="0" hangingPunct="0">
              <a:defRPr lang="zh-TW" sz="2400"/>
            </a:lvl1pPr>
            <a:lvl2pPr latinLnBrk="0" hangingPunct="0">
              <a:defRPr lang="zh-TW" sz="2000"/>
            </a:lvl2pPr>
            <a:lvl3pPr latinLnBrk="0" hangingPunct="0">
              <a:defRPr lang="zh-TW" sz="1800"/>
            </a:lvl3pPr>
            <a:lvl4pPr latinLnBrk="0" hangingPunct="0">
              <a:defRPr lang="zh-TW" sz="1600"/>
            </a:lvl4pPr>
            <a:lvl5pPr latinLnBrk="0" hangingPunct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8CA3-E308-4D34-AE5C-53B7310CA4F6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02902" cy="252986"/>
          </a:xfrm>
        </p:spPr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 baseline="0"/>
            </a:lvl8pPr>
            <a:lvl9pPr marL="2057400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4456-B910-4286-BE0E-889B693E3EB1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2E6D-66E7-4982-9251-A19742971DB0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FC6E-CE38-4F85-B4EE-A1F97428E0A5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 latinLnBrk="0">
              <a:defRPr lang="zh-TW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9C0E-4A63-4274-9D19-727911C89549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美食節活動企劃案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7" name="矩形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913811" y="6588968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5D85AEDB-E070-4954-A6F3-261020FE3211}" type="datetime1">
              <a:rPr lang="zh-TW" altLang="en-US" smtClean="0"/>
              <a:t>2015/1/14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982844" y="6605014"/>
            <a:ext cx="1202902" cy="252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美食節活動企劃案</a:t>
            </a:r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062424" y="6544344"/>
            <a:ext cx="762003" cy="269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600" b="1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五邊形 10"/>
          <p:cNvSpPr/>
          <p:nvPr userDrawn="1"/>
        </p:nvSpPr>
        <p:spPr>
          <a:xfrm>
            <a:off x="-26268" y="620688"/>
            <a:ext cx="1293813" cy="86409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5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itchFamily="34" charset="0"/>
        <a:buChar char="•"/>
        <a:defRPr lang="zh-TW"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just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itchFamily="34" charset="0"/>
        <a:buChar char="•"/>
        <a:defRPr lang="zh-TW"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just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itchFamily="34" charset="0"/>
        <a:buChar char="•"/>
        <a:defRPr lang="zh-TW"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just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itchFamily="34" charset="0"/>
        <a:buChar char="•"/>
        <a:defRPr lang="zh-TW"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just" defTabSz="914400" rtl="0" eaLnBrk="1" latinLnBrk="0" hangingPunct="1">
        <a:lnSpc>
          <a:spcPct val="100000"/>
        </a:lnSpc>
        <a:spcBef>
          <a:spcPts val="600"/>
        </a:spcBef>
        <a:buSzPct val="90000"/>
        <a:buFont typeface="Arial" pitchFamily="34" charset="0"/>
        <a:buChar char="•"/>
        <a:defRPr lang="zh-TW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7200" dirty="0" smtClean="0">
                <a:latin typeface="Microsoft JhengHei" pitchFamily="34" charset="-120"/>
                <a:ea typeface="Microsoft JhengHei" pitchFamily="34" charset="-120"/>
              </a:rPr>
              <a:t>美食節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活動企劃案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報告人：王小桃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/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溫泉美食嘉年華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結合</a:t>
            </a:r>
            <a:r>
              <a:rPr lang="zh-TW" altLang="en-US" dirty="0"/>
              <a:t>全臺灣溫泉區業者、美食與深度旅遊資訊的整合性行銷</a:t>
            </a:r>
            <a:r>
              <a:rPr lang="zh-TW" altLang="en-US" dirty="0" smtClean="0"/>
              <a:t>活動。</a:t>
            </a:r>
            <a:endParaRPr lang="en-US" altLang="zh-TW" dirty="0" smtClean="0"/>
          </a:p>
          <a:p>
            <a:r>
              <a:rPr lang="zh-TW" altLang="en-US" dirty="0" smtClean="0"/>
              <a:t>結合</a:t>
            </a:r>
            <a:r>
              <a:rPr lang="zh-TW" altLang="en-US" dirty="0"/>
              <a:t>當地食材研發創意溫泉特色美食預定菜色為七菜一</a:t>
            </a:r>
            <a:r>
              <a:rPr lang="zh-TW" altLang="en-US" dirty="0" smtClean="0"/>
              <a:t>湯。</a:t>
            </a:r>
            <a:endParaRPr lang="en-US" altLang="zh-TW" dirty="0" smtClean="0"/>
          </a:p>
          <a:p>
            <a:r>
              <a:rPr lang="zh-TW" altLang="en-US" dirty="0"/>
              <a:t>配合泡湯養生、地方特產美食、部落觀光遊程、泰雅原住民族展演及</a:t>
            </a:r>
            <a:r>
              <a:rPr lang="en-US" altLang="zh-TW" dirty="0"/>
              <a:t>DIY</a:t>
            </a:r>
            <a:r>
              <a:rPr lang="zh-TW" altLang="en-US" dirty="0"/>
              <a:t>等</a:t>
            </a:r>
            <a:r>
              <a:rPr lang="zh-TW" altLang="en-US" dirty="0" smtClean="0"/>
              <a:t>活動。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752600"/>
            <a:ext cx="4248472" cy="28252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14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報告完畢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en-US" altLang="zh-TW" smtClean="0"/>
              <a:pPr/>
              <a:t>11</a:t>
            </a:fld>
            <a:endParaRPr lang="zh-TW" altLang="en-US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7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56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企劃案說明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en-US" altLang="zh-TW" smtClean="0"/>
              <a:pPr/>
              <a:t>2</a:t>
            </a:fld>
            <a:endParaRPr lang="zh-TW" altLang="en-US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r="6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89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活動宗旨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提倡臺灣美食，讓</a:t>
            </a:r>
            <a:r>
              <a:rPr lang="zh-TW" altLang="en-US" dirty="0"/>
              <a:t>原本只是一般的平民小吃，躍升為國際級</a:t>
            </a:r>
            <a:r>
              <a:rPr lang="zh-TW" altLang="en-US" dirty="0" smtClean="0"/>
              <a:t>美食。</a:t>
            </a:r>
            <a:endParaRPr lang="zh-TW" altLang="en-US" dirty="0"/>
          </a:p>
          <a:p>
            <a:r>
              <a:rPr lang="zh-TW" altLang="en-US" dirty="0" smtClean="0"/>
              <a:t>希望</a:t>
            </a:r>
            <a:r>
              <a:rPr lang="zh-TW" altLang="en-US" dirty="0"/>
              <a:t>能藉</a:t>
            </a:r>
            <a:r>
              <a:rPr lang="zh-TW" altLang="en-US" dirty="0" smtClean="0"/>
              <a:t>由美食節打開店家</a:t>
            </a:r>
            <a:r>
              <a:rPr lang="zh-TW" altLang="en-US" dirty="0"/>
              <a:t>的知名度。</a:t>
            </a:r>
          </a:p>
          <a:p>
            <a:r>
              <a:rPr lang="zh-TW" altLang="en-US" dirty="0" smtClean="0"/>
              <a:t>美食節期間讓喜愛美食的饕</a:t>
            </a:r>
            <a:r>
              <a:rPr lang="zh-TW" altLang="en-US" dirty="0"/>
              <a:t>客們，準備</a:t>
            </a:r>
            <a:r>
              <a:rPr lang="zh-TW" altLang="en-US" dirty="0" smtClean="0"/>
              <a:t>大快朵頤，</a:t>
            </a:r>
            <a:r>
              <a:rPr lang="zh-TW" altLang="en-US" dirty="0"/>
              <a:t>不但可以享受各店的優惠，還可以嚐遍各式</a:t>
            </a:r>
            <a:r>
              <a:rPr lang="zh-TW" altLang="en-US" dirty="0" smtClean="0"/>
              <a:t>的美食。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21" r="23823" b="-121"/>
          <a:stretch/>
        </p:blipFill>
        <p:spPr>
          <a:xfrm>
            <a:off x="7513338" y="1556792"/>
            <a:ext cx="3705851" cy="37058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9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</a:t>
            </a:r>
            <a:r>
              <a:rPr lang="zh-TW" altLang="en-US" dirty="0"/>
              <a:t>贊助</a:t>
            </a:r>
            <a:r>
              <a:rPr lang="en-US" altLang="zh-TW" dirty="0"/>
              <a:t>/</a:t>
            </a:r>
            <a:r>
              <a:rPr lang="zh-TW" altLang="en-US" dirty="0" smtClean="0"/>
              <a:t>協辦單位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4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293813" y="1981200"/>
            <a:ext cx="5016623" cy="4191000"/>
          </a:xfrm>
        </p:spPr>
        <p:txBody>
          <a:bodyPr/>
          <a:lstStyle/>
          <a:p>
            <a:r>
              <a:rPr lang="zh-TW" altLang="en-US" dirty="0" smtClean="0"/>
              <a:t>餐飲：一品集團、美食餐飲集團</a:t>
            </a:r>
            <a:endParaRPr lang="en-US" altLang="zh-TW" dirty="0" smtClean="0"/>
          </a:p>
          <a:p>
            <a:r>
              <a:rPr lang="zh-TW" altLang="en-US" dirty="0" smtClean="0"/>
              <a:t>飯店：</a:t>
            </a:r>
            <a:r>
              <a:rPr lang="en-US" altLang="zh-TW" dirty="0" smtClean="0"/>
              <a:t>W</a:t>
            </a:r>
            <a:r>
              <a:rPr lang="zh-TW" altLang="en-US" dirty="0" smtClean="0"/>
              <a:t>飯店、</a:t>
            </a:r>
            <a:r>
              <a:rPr lang="en-US" altLang="zh-TW" dirty="0" smtClean="0"/>
              <a:t>H</a:t>
            </a:r>
            <a:r>
              <a:rPr lang="zh-TW" altLang="en-US" dirty="0" smtClean="0"/>
              <a:t>飯店、</a:t>
            </a:r>
            <a:r>
              <a:rPr lang="en-US" altLang="zh-TW" dirty="0" smtClean="0"/>
              <a:t>Q</a:t>
            </a:r>
            <a:r>
              <a:rPr lang="zh-TW" altLang="en-US" dirty="0" smtClean="0"/>
              <a:t>飯店、</a:t>
            </a:r>
            <a:r>
              <a:rPr lang="en-US" altLang="zh-TW" dirty="0" smtClean="0"/>
              <a:t>C</a:t>
            </a:r>
            <a:r>
              <a:rPr lang="zh-TW" altLang="en-US" dirty="0" smtClean="0"/>
              <a:t>飯店、</a:t>
            </a:r>
            <a:r>
              <a:rPr lang="en-US" altLang="zh-TW" dirty="0" smtClean="0"/>
              <a:t>G</a:t>
            </a:r>
            <a:r>
              <a:rPr lang="zh-TW" altLang="en-US" dirty="0" smtClean="0"/>
              <a:t>飯店</a:t>
            </a:r>
            <a:endParaRPr lang="en-US" altLang="zh-TW" dirty="0" smtClean="0"/>
          </a:p>
          <a:p>
            <a:r>
              <a:rPr lang="zh-TW" altLang="en-US" dirty="0" smtClean="0"/>
              <a:t>銀行</a:t>
            </a:r>
            <a:r>
              <a:rPr lang="zh-TW" altLang="en-US" dirty="0"/>
              <a:t>：</a:t>
            </a:r>
            <a:r>
              <a:rPr lang="zh-TW" altLang="en-US" dirty="0" smtClean="0"/>
              <a:t>台一銀行、國小信託</a:t>
            </a:r>
            <a:r>
              <a:rPr lang="zh-TW" altLang="en-US" dirty="0"/>
              <a:t>、</a:t>
            </a:r>
            <a:r>
              <a:rPr lang="zh-TW" altLang="en-US" dirty="0" smtClean="0"/>
              <a:t>聯一銀行</a:t>
            </a:r>
            <a:r>
              <a:rPr lang="zh-TW" altLang="en-US" dirty="0"/>
              <a:t>、</a:t>
            </a:r>
            <a:r>
              <a:rPr lang="zh-TW" altLang="en-US" dirty="0" smtClean="0"/>
              <a:t>國三銀行</a:t>
            </a:r>
            <a:endParaRPr lang="en-US" altLang="zh-TW" dirty="0" smtClean="0"/>
          </a:p>
          <a:p>
            <a:r>
              <a:rPr lang="zh-TW" altLang="en-US" dirty="0" smtClean="0"/>
              <a:t>電腦產業：鴻水、英特美、宏達</a:t>
            </a:r>
            <a:endParaRPr lang="en-US" altLang="zh-TW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：</a:t>
            </a:r>
            <a:r>
              <a:rPr lang="zh-TW" altLang="en-US" dirty="0" smtClean="0"/>
              <a:t>統二集團</a:t>
            </a:r>
            <a:r>
              <a:rPr lang="zh-TW" altLang="en-US" dirty="0"/>
              <a:t>、</a:t>
            </a:r>
            <a:r>
              <a:rPr lang="zh-TW" altLang="en-US" dirty="0" smtClean="0"/>
              <a:t>國三人壽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7" b="95898" l="5154" r="94514">
                        <a14:foregroundMark x1="76974" y1="45508" x2="76974" y2="45508"/>
                        <a14:foregroundMark x1="79551" y1="37305" x2="79551" y2="37305"/>
                        <a14:foregroundMark x1="55777" y1="29395" x2="55777" y2="29395"/>
                        <a14:foregroundMark x1="74314" y1="52930" x2="74314" y2="52930"/>
                        <a14:backgroundMark x1="47880" y1="68164" x2="47880" y2="68164"/>
                        <a14:backgroundMark x1="56110" y1="82910" x2="56110" y2="82910"/>
                        <a14:backgroundMark x1="40898" y1="85449" x2="40898" y2="85449"/>
                        <a14:backgroundMark x1="89360" y1="50391" x2="89360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687212"/>
            <a:ext cx="5614362" cy="47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企劃案內容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en-US" altLang="zh-TW" smtClean="0"/>
              <a:pPr/>
              <a:t>5</a:t>
            </a:fld>
            <a:endParaRPr lang="zh-TW" altLang="en-US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6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12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四大主題活動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86930"/>
              </p:ext>
            </p:extLst>
          </p:nvPr>
        </p:nvGraphicFramePr>
        <p:xfrm>
          <a:off x="1293812" y="1981200"/>
          <a:ext cx="960120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52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美食</a:t>
            </a:r>
            <a:r>
              <a:rPr lang="en-US" altLang="zh-TW" dirty="0"/>
              <a:t>PK</a:t>
            </a:r>
            <a:r>
              <a:rPr lang="zh-TW" altLang="en-US" dirty="0"/>
              <a:t>嘉年華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邀請民眾共同體驗台灣美食多元料理</a:t>
            </a:r>
            <a:r>
              <a:rPr lang="en-US" altLang="zh-TW" dirty="0"/>
              <a:t>PK</a:t>
            </a:r>
            <a:r>
              <a:rPr lang="zh-TW" altLang="en-US" dirty="0"/>
              <a:t>秀</a:t>
            </a:r>
            <a:r>
              <a:rPr lang="zh-TW" altLang="en-US" dirty="0" smtClean="0"/>
              <a:t>，從</a:t>
            </a:r>
            <a:r>
              <a:rPr lang="zh-TW" altLang="en-US" dirty="0"/>
              <a:t>餐桌走向廚房，深入體驗廚藝之美。</a:t>
            </a:r>
          </a:p>
          <a:p>
            <a:r>
              <a:rPr lang="zh-TW" altLang="en-US" dirty="0" smtClean="0"/>
              <a:t>首</a:t>
            </a:r>
            <a:r>
              <a:rPr lang="zh-TW" altLang="en-US" dirty="0"/>
              <a:t>波</a:t>
            </a:r>
            <a:r>
              <a:rPr lang="zh-TW" altLang="en-US" dirty="0" smtClean="0"/>
              <a:t>活動「創意</a:t>
            </a:r>
            <a:r>
              <a:rPr lang="zh-TW" altLang="en-US" dirty="0"/>
              <a:t>料理大</a:t>
            </a:r>
            <a:r>
              <a:rPr lang="en-US" altLang="zh-TW" dirty="0"/>
              <a:t>PK</a:t>
            </a:r>
            <a:r>
              <a:rPr lang="zh-TW" altLang="en-US" dirty="0" smtClean="0"/>
              <a:t>」，邀請</a:t>
            </a:r>
            <a:r>
              <a:rPr lang="zh-TW" altLang="en-US" dirty="0"/>
              <a:t>民眾</a:t>
            </a:r>
            <a:r>
              <a:rPr lang="zh-TW" altLang="en-US" dirty="0" smtClean="0"/>
              <a:t>一起體驗大廚們的精彩</a:t>
            </a:r>
            <a:r>
              <a:rPr lang="zh-TW" altLang="en-US" dirty="0"/>
              <a:t>廚</a:t>
            </a:r>
            <a:r>
              <a:rPr lang="zh-TW" altLang="en-US" dirty="0" smtClean="0"/>
              <a:t>藝。</a:t>
            </a:r>
            <a:endParaRPr lang="en-US" altLang="zh-TW" dirty="0" smtClean="0"/>
          </a:p>
          <a:p>
            <a:r>
              <a:rPr lang="zh-TW" altLang="en-US" dirty="0" smtClean="0"/>
              <a:t>活動將於花博公園爭艷館舉辦料理大</a:t>
            </a:r>
            <a:r>
              <a:rPr lang="en-US" altLang="zh-TW" dirty="0" smtClean="0"/>
              <a:t>PK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" t="33067" r="264" b="-31"/>
          <a:stretch/>
        </p:blipFill>
        <p:spPr>
          <a:xfrm>
            <a:off x="6837380" y="1340768"/>
            <a:ext cx="403244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61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臺灣美食吃透透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hangingPunct="0"/>
            <a:r>
              <a:rPr lang="zh-TW" altLang="en-US" dirty="0"/>
              <a:t>邀請全民一起來</a:t>
            </a:r>
            <a:r>
              <a:rPr lang="zh-TW" altLang="en-US" dirty="0" smtClean="0"/>
              <a:t>品嚐美食</a:t>
            </a:r>
            <a:r>
              <a:rPr lang="zh-TW" altLang="en-US" dirty="0"/>
              <a:t>、</a:t>
            </a:r>
            <a:r>
              <a:rPr lang="zh-TW" altLang="en-US" dirty="0" smtClean="0"/>
              <a:t>享受各項優惠、吃美食抽</a:t>
            </a:r>
            <a:r>
              <a:rPr lang="zh-TW" altLang="en-US" dirty="0"/>
              <a:t>大獎，</a:t>
            </a:r>
            <a:r>
              <a:rPr lang="zh-TW" altLang="en-US" dirty="0" smtClean="0"/>
              <a:t>活動將持續二個月。</a:t>
            </a:r>
            <a:endParaRPr lang="en-US" altLang="zh-TW" dirty="0" smtClean="0"/>
          </a:p>
          <a:p>
            <a:pPr hangingPunct="0"/>
            <a:r>
              <a:rPr lang="zh-TW" altLang="en-US" dirty="0"/>
              <a:t>邀請現場多對的甜蜜夫妻</a:t>
            </a:r>
            <a:r>
              <a:rPr lang="zh-TW" altLang="en-US" dirty="0" smtClean="0"/>
              <a:t>檔（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年以上夫妻），</a:t>
            </a:r>
            <a:r>
              <a:rPr lang="zh-TW" altLang="en-US" dirty="0"/>
              <a:t>共同</a:t>
            </a:r>
            <a:r>
              <a:rPr lang="zh-TW" altLang="en-US" dirty="0" smtClean="0"/>
              <a:t>參與台灣</a:t>
            </a:r>
            <a:r>
              <a:rPr lang="zh-TW" altLang="en-US" dirty="0"/>
              <a:t>美食的盛事，</a:t>
            </a:r>
            <a:r>
              <a:rPr lang="zh-TW" altLang="en-US" dirty="0" smtClean="0"/>
              <a:t>品嘗美食</a:t>
            </a:r>
            <a:r>
              <a:rPr lang="zh-TW" altLang="en-US" dirty="0"/>
              <a:t>的幸福</a:t>
            </a:r>
            <a:r>
              <a:rPr lang="zh-TW" altLang="en-US" dirty="0" smtClean="0"/>
              <a:t>滋味。</a:t>
            </a:r>
            <a:endParaRPr lang="en-US" altLang="zh-TW" dirty="0" smtClean="0"/>
          </a:p>
          <a:p>
            <a:pPr hangingPunct="0"/>
            <a:r>
              <a:rPr lang="zh-TW" altLang="en-US" dirty="0" smtClean="0"/>
              <a:t>活動將於秋紅谷舉辦。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8</a:t>
            </a:fld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52" y="747717"/>
            <a:ext cx="3591007" cy="5424483"/>
          </a:xfrm>
          <a:prstGeom prst="round2SameRect">
            <a:avLst/>
          </a:prstGeom>
          <a:ln w="762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216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幸福料理嘉年華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zh-TW" altLang="en-US" dirty="0"/>
              <a:t>政府及餐廳業者</a:t>
            </a:r>
            <a:r>
              <a:rPr lang="zh-TW" altLang="en-US" dirty="0" smtClean="0"/>
              <a:t>的努力</a:t>
            </a:r>
            <a:r>
              <a:rPr lang="zh-TW" altLang="en-US" dirty="0"/>
              <a:t>，讓台灣</a:t>
            </a:r>
            <a:r>
              <a:rPr lang="zh-TW" altLang="en-US" dirty="0" smtClean="0"/>
              <a:t>美食展現出耀眼</a:t>
            </a:r>
            <a:r>
              <a:rPr lang="zh-TW" altLang="en-US" dirty="0"/>
              <a:t>的創意及活力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邀請甜點</a:t>
            </a:r>
            <a:r>
              <a:rPr lang="zh-TW" altLang="en-US" dirty="0"/>
              <a:t>界的台灣之光</a:t>
            </a:r>
            <a:r>
              <a:rPr lang="zh-TW" altLang="en-US" dirty="0" smtClean="0"/>
              <a:t>「全球</a:t>
            </a:r>
            <a:r>
              <a:rPr lang="zh-TW" altLang="en-US" dirty="0"/>
              <a:t>甜點廚師大賽」</a:t>
            </a:r>
            <a:r>
              <a:rPr lang="zh-TW" altLang="en-US" dirty="0" smtClean="0"/>
              <a:t>冠軍得主，用</a:t>
            </a:r>
            <a:r>
              <a:rPr lang="zh-TW" altLang="en-US" dirty="0"/>
              <a:t>他們廚藝與熱情，創造出一道道充滿幸福的料理，揭開台灣美食的幸福</a:t>
            </a:r>
            <a:r>
              <a:rPr lang="zh-TW" altLang="en-US" dirty="0" smtClean="0"/>
              <a:t>時光！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4" y="2060848"/>
            <a:ext cx="4648200" cy="309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30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自然生活簡報 (寬螢幕)</Template>
  <TotalTime>0</TotalTime>
  <Words>418</Words>
  <Application>Microsoft Office PowerPoint</Application>
  <PresentationFormat>自訂</PresentationFormat>
  <Paragraphs>48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微軟正黑體</vt:lpstr>
      <vt:lpstr>Arial</vt:lpstr>
      <vt:lpstr>Cambria</vt:lpstr>
      <vt:lpstr>EcoLiving_16x9</vt:lpstr>
      <vt:lpstr>美食節 活動企劃案</vt:lpstr>
      <vt:lpstr>企劃案說明</vt:lpstr>
      <vt:lpstr>活動宗旨</vt:lpstr>
      <vt:lpstr>活動贊助/協辦單位</vt:lpstr>
      <vt:lpstr>企劃案內容</vt:lpstr>
      <vt:lpstr>四大主題活動</vt:lpstr>
      <vt:lpstr>美食PK嘉年華</vt:lpstr>
      <vt:lpstr>臺灣美食吃透透</vt:lpstr>
      <vt:lpstr>幸福料理嘉年華</vt:lpstr>
      <vt:lpstr>溫泉美食嘉年華</vt:lpstr>
      <vt:lpstr>報告完畢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2014-11-20T06:44:19Z</dcterms:created>
  <dcterms:modified xsi:type="dcterms:W3CDTF">2015-01-14T02:52:21Z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