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545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FB4"/>
    <a:srgbClr val="4374BB"/>
    <a:srgbClr val="3378CB"/>
    <a:srgbClr val="3366CC"/>
    <a:srgbClr val="91E5E3"/>
    <a:srgbClr val="9D8D65"/>
    <a:srgbClr val="CC0000"/>
    <a:srgbClr val="ADA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500" autoAdjust="0"/>
  </p:normalViewPr>
  <p:slideViewPr>
    <p:cSldViewPr>
      <p:cViewPr varScale="1">
        <p:scale>
          <a:sx n="65" d="100"/>
          <a:sy n="65" d="100"/>
        </p:scale>
        <p:origin x="360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519" y="5280847"/>
            <a:ext cx="9606481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B6EE-D3B6-4FC3-9747-B717F74B37A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383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C263-0C4B-46BB-8719-D6716357CD4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6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C263-0C4B-46BB-8719-D6716357CD4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1231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C263-0C4B-46BB-8719-D6716357CD4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0068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80318-4D83-4193-886A-2F3792F78FA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629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A10FE-2BCA-4DB6-8EDB-0EB021BCA5E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237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6CBF-0D2C-4350-9DB7-7852D9C5F11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863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9390456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C263-0C4B-46BB-8719-D6716357CD4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39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10C7-E222-42C8-8F2E-9BD3056A112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50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78AAE-876B-4059-8AA2-A71EF084911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723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49E31-DDAC-4966-B752-54171322C2A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826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9555-753C-4655-888D-4453E6977EC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213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4385A-8C3A-43CA-B229-B31F17417DA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034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E2A7807-EA78-4A20-9872-6D178F4BEBE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762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1181612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C1FC263-0C4B-46BB-8719-D6716357CD4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6796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46" r:id="rId1"/>
    <p:sldLayoutId id="2147484547" r:id="rId2"/>
    <p:sldLayoutId id="2147484548" r:id="rId3"/>
    <p:sldLayoutId id="2147484549" r:id="rId4"/>
    <p:sldLayoutId id="2147484550" r:id="rId5"/>
    <p:sldLayoutId id="2147484551" r:id="rId6"/>
    <p:sldLayoutId id="2147484552" r:id="rId7"/>
    <p:sldLayoutId id="2147484553" r:id="rId8"/>
    <p:sldLayoutId id="2147484554" r:id="rId9"/>
    <p:sldLayoutId id="2147484555" r:id="rId10"/>
    <p:sldLayoutId id="2147484556" r:id="rId11"/>
    <p:sldLayoutId id="2147484557" r:id="rId12"/>
    <p:sldLayoutId id="2147484558" r:id="rId13"/>
    <p:sldLayoutId id="214748455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just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消化不良  滿肚子氣</a:t>
            </a:r>
            <a:endParaRPr lang="zh-TW" altLang="en-US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mtClean="0"/>
              <a:t>腸胃保健</a:t>
            </a:r>
            <a:endParaRPr lang="zh-TW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消化不良的症狀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上腹部疼痛感或不適感：打嗝、便秘、腸胃</a:t>
            </a:r>
            <a:r>
              <a:rPr lang="zh-TW" altLang="en-US" dirty="0" smtClean="0"/>
              <a:t>脹氣</a:t>
            </a:r>
            <a:endParaRPr lang="en-US" altLang="zh-TW" dirty="0" smtClean="0"/>
          </a:p>
          <a:p>
            <a:r>
              <a:rPr lang="zh-TW" altLang="en-US" dirty="0" smtClean="0"/>
              <a:t>腹鳴</a:t>
            </a:r>
            <a:r>
              <a:rPr lang="en-US" altLang="zh-TW" dirty="0" smtClean="0"/>
              <a:t>(</a:t>
            </a:r>
            <a:r>
              <a:rPr lang="zh-TW" altLang="en-US" dirty="0" smtClean="0"/>
              <a:t>腸胃道不正常蠕動的聲響</a:t>
            </a:r>
            <a:r>
              <a:rPr lang="en-US" altLang="zh-TW" dirty="0" smtClean="0"/>
              <a:t>)</a:t>
            </a:r>
            <a:r>
              <a:rPr lang="zh-TW" altLang="en-US" dirty="0" smtClean="0"/>
              <a:t>：噁心、腹瀉、食慾</a:t>
            </a:r>
            <a:r>
              <a:rPr lang="zh-TW" altLang="en-US" dirty="0" smtClean="0"/>
              <a:t>減退</a:t>
            </a:r>
            <a:endParaRPr lang="zh-TW" altLang="en-US" dirty="0"/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096" y="1900917"/>
            <a:ext cx="4941168" cy="494116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從善如流的消化之道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細嚼慢嚥，延長飲食時間</a:t>
            </a:r>
            <a:endParaRPr lang="en-US" altLang="zh-TW" dirty="0" smtClean="0"/>
          </a:p>
          <a:p>
            <a:r>
              <a:rPr lang="zh-TW" altLang="en-US" dirty="0" smtClean="0"/>
              <a:t>保持愉快的用餐心情</a:t>
            </a:r>
            <a:endParaRPr lang="en-US" altLang="zh-TW" dirty="0" smtClean="0"/>
          </a:p>
          <a:p>
            <a:r>
              <a:rPr lang="zh-TW" altLang="en-US" dirty="0" smtClean="0"/>
              <a:t>餐後避免劇烈運動</a:t>
            </a:r>
            <a:endParaRPr lang="en-US" altLang="zh-TW" dirty="0" smtClean="0"/>
          </a:p>
          <a:p>
            <a:r>
              <a:rPr lang="zh-TW" altLang="en-US" dirty="0" smtClean="0"/>
              <a:t>減少嚼食口香糖，以免吸入過多空氣</a:t>
            </a:r>
            <a:endParaRPr lang="en-US" altLang="zh-TW" dirty="0" smtClean="0"/>
          </a:p>
          <a:p>
            <a:r>
              <a:rPr lang="zh-TW" altLang="en-US" dirty="0" smtClean="0"/>
              <a:t>寧靜的環境，以幫助緩解因壓力造成的消化不良</a:t>
            </a:r>
            <a:endParaRPr lang="en-US" altLang="zh-TW" dirty="0" smtClean="0"/>
          </a:p>
          <a:p>
            <a:r>
              <a:rPr lang="zh-TW" altLang="en-US" dirty="0" smtClean="0"/>
              <a:t>避免空腹服用阿斯匹靈與非類固醇抗發炎劑等藥物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338" y="1905108"/>
            <a:ext cx="4954729" cy="495472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為什麼會消化不良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mtClean="0"/>
              <a:t>飲食過量、過快</a:t>
            </a:r>
            <a:endParaRPr lang="en-US" altLang="zh-TW" smtClean="0"/>
          </a:p>
          <a:p>
            <a:r>
              <a:rPr lang="zh-TW" altLang="en-US" smtClean="0"/>
              <a:t>經常食用高脂肪、低纖維的食品</a:t>
            </a:r>
            <a:endParaRPr lang="en-US" altLang="zh-TW" smtClean="0"/>
          </a:p>
          <a:p>
            <a:r>
              <a:rPr lang="zh-TW" altLang="en-US" smtClean="0"/>
              <a:t>情緒焦慮、沮喪</a:t>
            </a:r>
            <a:endParaRPr lang="en-US" altLang="zh-TW" smtClean="0"/>
          </a:p>
          <a:p>
            <a:r>
              <a:rPr lang="zh-TW" altLang="en-US" smtClean="0"/>
              <a:t>吸入過量空氣</a:t>
            </a:r>
            <a:endParaRPr lang="en-US" altLang="zh-TW" smtClean="0"/>
          </a:p>
          <a:p>
            <a:r>
              <a:rPr lang="zh-TW" altLang="en-US" smtClean="0"/>
              <a:t>抽煙</a:t>
            </a:r>
            <a:endParaRPr lang="en-US" altLang="zh-TW" smtClean="0"/>
          </a:p>
          <a:p>
            <a:r>
              <a:rPr lang="zh-TW" altLang="en-US" smtClean="0"/>
              <a:t>胃潰瘍、十二指腸潰瘍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062" y="1894254"/>
            <a:ext cx="4965700" cy="49657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引用</Template>
  <TotalTime>57</TotalTime>
  <Words>125</Words>
  <Application>Microsoft Office PowerPoint</Application>
  <PresentationFormat>寬螢幕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Century Gothic</vt:lpstr>
      <vt:lpstr>Times New Roman</vt:lpstr>
      <vt:lpstr>Wingdings 2</vt:lpstr>
      <vt:lpstr>至理名言</vt:lpstr>
      <vt:lpstr>消化不良  滿肚子氣</vt:lpstr>
      <vt:lpstr>消化不良的症狀</vt:lpstr>
      <vt:lpstr>從善如流的消化之道</vt:lpstr>
      <vt:lpstr>為什麼會消化不良</vt:lpstr>
    </vt:vector>
  </TitlesOfParts>
  <Company>SYNNEX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消化不良  滿肚子氣</dc:title>
  <dc:creator>王小桃</dc:creator>
  <cp:lastModifiedBy>王小桃</cp:lastModifiedBy>
  <cp:revision>12</cp:revision>
  <dcterms:created xsi:type="dcterms:W3CDTF">2007-06-26T01:45:57Z</dcterms:created>
  <dcterms:modified xsi:type="dcterms:W3CDTF">2015-01-07T03:24:06Z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TC011408091028</vt:lpwstr>
  </property>
</Properties>
</file>