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3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2082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73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780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610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9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30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1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4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577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195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3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772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38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7663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91" y="364073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4" y="1913473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86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391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6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4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5F5F9-49D0-4295-89F0-6AEA83541E2C}" type="datetimeFigureOut">
              <a:rPr lang="zh-TW" altLang="en-US" smtClean="0"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40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4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ED3FE-151A-4D9C-AFB9-223B482A56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29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55000">
              <a:schemeClr val="bg1"/>
            </a:gs>
            <a:gs pos="100000">
              <a:srgbClr val="FFC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圖片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1857">
            <a:off x="4008709" y="417489"/>
            <a:ext cx="2431014" cy="2620385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323528"/>
            <a:ext cx="2605359" cy="2808311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784" y="92649"/>
            <a:ext cx="3955723" cy="2880320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976" y="2813102"/>
            <a:ext cx="6858000" cy="975674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20" y="3598252"/>
            <a:ext cx="6858000" cy="975674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976" y="3369097"/>
            <a:ext cx="6858000" cy="1484722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784" y="2813102"/>
            <a:ext cx="6858000" cy="975674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080" y="3598252"/>
            <a:ext cx="6858000" cy="975674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094" y="3598252"/>
            <a:ext cx="6858000" cy="975674"/>
          </a:xfrm>
          <a:prstGeom prst="rect">
            <a:avLst/>
          </a:prstGeom>
        </p:spPr>
      </p:pic>
      <p:pic>
        <p:nvPicPr>
          <p:cNvPr id="34" name="圖片 3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216" y="4365982"/>
            <a:ext cx="6858000" cy="975674"/>
          </a:xfrm>
          <a:prstGeom prst="rect">
            <a:avLst/>
          </a:prstGeom>
        </p:spPr>
      </p:pic>
      <p:pic>
        <p:nvPicPr>
          <p:cNvPr id="35" name="圖片 3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216" y="4853819"/>
            <a:ext cx="6858000" cy="975674"/>
          </a:xfrm>
          <a:prstGeom prst="rect">
            <a:avLst/>
          </a:prstGeom>
        </p:spPr>
      </p:pic>
      <p:pic>
        <p:nvPicPr>
          <p:cNvPr id="36" name="圖片 3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164" y="5341656"/>
            <a:ext cx="6858000" cy="975674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164" y="5829493"/>
            <a:ext cx="6858000" cy="975674"/>
          </a:xfrm>
          <a:prstGeom prst="rect">
            <a:avLst/>
          </a:prstGeom>
        </p:spPr>
      </p:pic>
      <p:pic>
        <p:nvPicPr>
          <p:cNvPr id="38" name="圖片 3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164" y="6317330"/>
            <a:ext cx="6858000" cy="975674"/>
          </a:xfrm>
          <a:prstGeom prst="rect">
            <a:avLst/>
          </a:prstGeom>
        </p:spPr>
      </p:pic>
      <p:pic>
        <p:nvPicPr>
          <p:cNvPr id="39" name="圖片 3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164" y="6828524"/>
            <a:ext cx="6858000" cy="975674"/>
          </a:xfrm>
          <a:prstGeom prst="rect">
            <a:avLst/>
          </a:prstGeom>
        </p:spPr>
      </p:pic>
      <p:pic>
        <p:nvPicPr>
          <p:cNvPr id="40" name="圖片 3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305" y="5597122"/>
            <a:ext cx="1785268" cy="3629549"/>
          </a:xfrm>
          <a:prstGeom prst="rect">
            <a:avLst/>
          </a:prstGeom>
        </p:spPr>
      </p:pic>
      <p:pic>
        <p:nvPicPr>
          <p:cNvPr id="41" name="圖片 4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671616"/>
            <a:ext cx="1785268" cy="3629549"/>
          </a:xfrm>
          <a:prstGeom prst="rect">
            <a:avLst/>
          </a:prstGeom>
        </p:spPr>
      </p:pic>
      <p:pic>
        <p:nvPicPr>
          <p:cNvPr id="42" name="圖片 4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93" y="8100392"/>
            <a:ext cx="6208774" cy="88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25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</cp:revision>
  <dcterms:created xsi:type="dcterms:W3CDTF">2017-03-04T06:17:25Z</dcterms:created>
  <dcterms:modified xsi:type="dcterms:W3CDTF">2017-03-04T09:33:24Z</dcterms:modified>
</cp:coreProperties>
</file>