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608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42B2E-068A-4B33-BE07-CA45C4321CC9}" type="datetimeFigureOut">
              <a:rPr lang="zh-TW" altLang="en-US" smtClean="0"/>
              <a:t>2017/2/23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CA5-17F5-45C4-9A06-C84DBCB45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665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42B2E-068A-4B33-BE07-CA45C4321CC9}" type="datetimeFigureOut">
              <a:rPr lang="zh-TW" altLang="en-US" smtClean="0"/>
              <a:t>2017/2/23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CA5-17F5-45C4-9A06-C84DBCB45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2548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42B2E-068A-4B33-BE07-CA45C4321CC9}" type="datetimeFigureOut">
              <a:rPr lang="zh-TW" altLang="en-US" smtClean="0"/>
              <a:t>2017/2/23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CA5-17F5-45C4-9A06-C84DBCB45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1698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42B2E-068A-4B33-BE07-CA45C4321CC9}" type="datetimeFigureOut">
              <a:rPr lang="zh-TW" altLang="en-US" smtClean="0"/>
              <a:t>2017/2/23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CA5-17F5-45C4-9A06-C84DBCB45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5650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42B2E-068A-4B33-BE07-CA45C4321CC9}" type="datetimeFigureOut">
              <a:rPr lang="zh-TW" altLang="en-US" smtClean="0"/>
              <a:t>2017/2/23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CA5-17F5-45C4-9A06-C84DBCB45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4081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42B2E-068A-4B33-BE07-CA45C4321CC9}" type="datetimeFigureOut">
              <a:rPr lang="zh-TW" altLang="en-US" smtClean="0"/>
              <a:t>2017/2/23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CA5-17F5-45C4-9A06-C84DBCB45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0330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42B2E-068A-4B33-BE07-CA45C4321CC9}" type="datetimeFigureOut">
              <a:rPr lang="zh-TW" altLang="en-US" smtClean="0"/>
              <a:t>2017/2/23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CA5-17F5-45C4-9A06-C84DBCB45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6862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42B2E-068A-4B33-BE07-CA45C4321CC9}" type="datetimeFigureOut">
              <a:rPr lang="zh-TW" altLang="en-US" smtClean="0"/>
              <a:t>2017/2/23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CA5-17F5-45C4-9A06-C84DBCB45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5994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42B2E-068A-4B33-BE07-CA45C4321CC9}" type="datetimeFigureOut">
              <a:rPr lang="zh-TW" altLang="en-US" smtClean="0"/>
              <a:t>2017/2/23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CA5-17F5-45C4-9A06-C84DBCB45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6111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42B2E-068A-4B33-BE07-CA45C4321CC9}" type="datetimeFigureOut">
              <a:rPr lang="zh-TW" altLang="en-US" smtClean="0"/>
              <a:t>2017/2/23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CA5-17F5-45C4-9A06-C84DBCB45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34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42B2E-068A-4B33-BE07-CA45C4321CC9}" type="datetimeFigureOut">
              <a:rPr lang="zh-TW" altLang="en-US" smtClean="0"/>
              <a:t>2017/2/23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CA5-17F5-45C4-9A06-C84DBCB45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9133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42B2E-068A-4B33-BE07-CA45C4321CC9}" type="datetimeFigureOut">
              <a:rPr lang="zh-TW" altLang="en-US" smtClean="0"/>
              <a:t>2017/2/23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8CA5-17F5-45C4-9A06-C84DBCB45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9222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102" y="7286234"/>
            <a:ext cx="6094713" cy="992747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06" y="4503850"/>
            <a:ext cx="6858000" cy="1117076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04" y="5535573"/>
            <a:ext cx="6858000" cy="1117076"/>
          </a:xfrm>
          <a:prstGeom prst="rect">
            <a:avLst/>
          </a:prstGeom>
        </p:spPr>
      </p:pic>
      <p:pic>
        <p:nvPicPr>
          <p:cNvPr id="26" name="圖片 2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552" y="5281049"/>
            <a:ext cx="6858000" cy="1626124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444" y="5535573"/>
            <a:ext cx="6858000" cy="1117076"/>
          </a:xfrm>
          <a:prstGeom prst="rect">
            <a:avLst/>
          </a:prstGeom>
        </p:spPr>
      </p:pic>
      <p:pic>
        <p:nvPicPr>
          <p:cNvPr id="29" name="圖片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192" y="2438316"/>
            <a:ext cx="4546948" cy="748694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217" y="683568"/>
            <a:ext cx="11236377" cy="266429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68374">
            <a:off x="4939076" y="1805927"/>
            <a:ext cx="1488390" cy="1046088"/>
          </a:xfrm>
          <a:prstGeom prst="rect">
            <a:avLst/>
          </a:prstGeom>
        </p:spPr>
      </p:pic>
      <p:pic>
        <p:nvPicPr>
          <p:cNvPr id="30" name="圖片 2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58" y="3454924"/>
            <a:ext cx="6858000" cy="1117076"/>
          </a:xfrm>
          <a:prstGeom prst="rect">
            <a:avLst/>
          </a:prstGeom>
        </p:spPr>
      </p:pic>
      <p:pic>
        <p:nvPicPr>
          <p:cNvPr id="31" name="圖片 30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384" y="3327662"/>
            <a:ext cx="6858000" cy="1371600"/>
          </a:xfrm>
          <a:prstGeom prst="rect">
            <a:avLst/>
          </a:prstGeom>
        </p:spPr>
      </p:pic>
      <p:pic>
        <p:nvPicPr>
          <p:cNvPr id="32" name="圖片 3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011" y="3484502"/>
            <a:ext cx="6858000" cy="111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67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15</cp:revision>
  <dcterms:created xsi:type="dcterms:W3CDTF">2017-02-23T10:55:03Z</dcterms:created>
  <dcterms:modified xsi:type="dcterms:W3CDTF">2017-02-23T13:38:55Z</dcterms:modified>
</cp:coreProperties>
</file>